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E94C0-B1F3-0C7C-3EB1-56DB4949A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A119C-7EC1-D258-7AD0-81962705B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7667C-A4C5-A0A7-0C16-A9523EFC0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FE80-4D0F-4EBA-8434-053C09CAD66A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D613E-9EE9-9878-59C3-94FFC2F1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A5119-69CC-C95D-2FEC-DDF139F8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C884-52CA-483F-B176-C0FC96ADE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24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A79A-8552-578C-96DC-84657D97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4F0F7-15F3-4345-85A5-C09252874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BC091-9DB9-E923-4605-22C3B772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FE80-4D0F-4EBA-8434-053C09CAD66A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AF25C-24F6-50F1-645F-F1AA4835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9FCFC-583D-D7A9-F28C-47404AF4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C884-52CA-483F-B176-C0FC96ADE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3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BA59F-8821-E357-071A-D37EAC672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9ABA1-52D3-8E1A-5A7E-8B69E08A7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74A7A-A794-5963-11CA-00D057F6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FE80-4D0F-4EBA-8434-053C09CAD66A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7600D-CBA4-5ABA-740B-2281549F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03342-E6BE-1752-F6DC-1853087C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C884-52CA-483F-B176-C0FC96ADE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58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72B3-6D3B-94E7-534E-E9BE68C0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8E995-D153-47DD-79A0-A7062B7C7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A3BA2-25EE-2B41-25EA-269CD545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FE80-4D0F-4EBA-8434-053C09CAD66A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5A4A2-A61D-434F-141E-BF55D140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AC7E7-8B31-7C32-149B-E67E90B7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C884-52CA-483F-B176-C0FC96ADE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56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4CBD-3C4A-52E3-9E23-8F055CCD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8AF62-034F-5D80-C911-D0F417954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BAA01-F340-6BEC-6FA5-93AAE6CC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FE80-4D0F-4EBA-8434-053C09CAD66A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770B8-8DA6-D622-61D8-F6D97E59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95B8D-24A9-5C61-5D31-B6ACB563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C884-52CA-483F-B176-C0FC96ADE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28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8F04C-5045-E7ED-EF49-2A11A9486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0967-E6ED-0D66-87F7-D29697900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25D50-6A06-C16C-A20E-69F1646E6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82729-5910-102F-9724-FEA110E4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FE80-4D0F-4EBA-8434-053C09CAD66A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431D4-1C18-8260-1A3F-49E1657C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C22B8-6C65-ADD6-ED42-A2A6A693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C884-52CA-483F-B176-C0FC96ADE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78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34044-B01A-22DA-6A86-BD6D18DD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B4254-508C-048A-4463-BC17EEF6E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2867C-6F63-672E-0E22-80246BBE5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FC1B9F-19E8-3334-50EE-EB9F42B58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65DB6-8AEA-2411-37AA-2EDA1A4B2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EC462B-EEB0-A4BF-506B-68B88AC1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FE80-4D0F-4EBA-8434-053C09CAD66A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1968A-6B36-2E6B-DC14-860A50026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D9FCA8-BDD0-34AB-CEA3-321B1A98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C884-52CA-483F-B176-C0FC96ADE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38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9272-C8B7-CD56-FD99-F9215852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D040A5-4ADB-0A4E-29DE-72EAB4B5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FE80-4D0F-4EBA-8434-053C09CAD66A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C11D9-37BA-FB83-81D9-9858E520E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602C0-A537-9064-1879-6106B4EF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C884-52CA-483F-B176-C0FC96ADE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71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193667-93F2-AA3F-94F9-E24D1DA5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FE80-4D0F-4EBA-8434-053C09CAD66A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2B651-2529-B1FE-CFE5-728F9C71C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EB13C-5140-F53F-5BCF-C420F648D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C884-52CA-483F-B176-C0FC96ADE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39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B1BB-48BC-1931-3EE3-2B9C7276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E9A68-8DF0-E1AB-6076-233CBF7AF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4C684-71C4-1527-DED0-E8D42E30A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83C7B-74DA-C5B6-EAB0-FD6AF1E9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FE80-4D0F-4EBA-8434-053C09CAD66A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A09FF-512C-0196-D81F-CD52B054A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EF29C-A2F8-5555-04E1-01734A91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C884-52CA-483F-B176-C0FC96ADE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94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03A5-899F-2D0D-BF71-D5BE9576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E3089-E82A-C1FF-5715-C8C7565FA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35474-A1CB-3A96-2887-EE2CCA81D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4E77D-F1E5-EB0D-86E3-05900F91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FE80-4D0F-4EBA-8434-053C09CAD66A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75EE2-5E33-976A-2147-2805CEC5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CBA55-68C5-89A0-C534-B2A6838C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C884-52CA-483F-B176-C0FC96ADE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36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871DC-523C-E62C-E4A8-BB1AEC65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FA369-286E-FA1E-82E4-9421103F5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05A03-7760-063A-CD62-726902582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FE80-4D0F-4EBA-8434-053C09CAD66A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BE495-7D9F-9995-4A68-A15563BFB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4FD8D-FD6A-4717-CFFA-6D29C1470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BC884-52CA-483F-B176-C0FC96ADE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97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08D67-FC6E-F4CF-6641-90884CFDE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dirty="0">
                <a:effectLst/>
                <a:latin typeface="Roboto" panose="02000000000000000000" pitchFamily="2" charset="0"/>
              </a:rPr>
              <a:t>neg_root_mean_squared_error</a:t>
            </a:r>
            <a:endParaRPr lang="en-IN" sz="1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B2D73-E116-6C44-5FDE-DBD525559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9196" y="3602038"/>
            <a:ext cx="2118804" cy="41066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NAGHMA</a:t>
            </a:r>
          </a:p>
        </p:txBody>
      </p:sp>
    </p:spTree>
    <p:extLst>
      <p:ext uri="{BB962C8B-B14F-4D97-AF65-F5344CB8AC3E}">
        <p14:creationId xmlns:p14="http://schemas.microsoft.com/office/powerpoint/2010/main" val="251480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3FDB1-1CDA-E170-160F-4BD0F791D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19" y="204186"/>
            <a:ext cx="11922711" cy="6480699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What does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Neg_root_mean_squared_error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mean?</a:t>
            </a: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etrics which measure the distance between the actual value and predicted value, like metrics.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Root_mean_squared_error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are available as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neg_root_mean_squared_error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which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return the negated value of the metric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BB868DFF-9945-01C9-806A-24F530C19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16" y="2313415"/>
            <a:ext cx="5562525" cy="18324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7625DD-7709-BB68-193A-DF4272F14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731" y="4145872"/>
            <a:ext cx="6127736" cy="1832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847385-9A9A-0AC6-1FBF-56001E358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07" y="4496148"/>
            <a:ext cx="5035834" cy="137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72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68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</vt:lpstr>
      <vt:lpstr>Calibri</vt:lpstr>
      <vt:lpstr>Calibri Light</vt:lpstr>
      <vt:lpstr>Roboto</vt:lpstr>
      <vt:lpstr>Office Theme</vt:lpstr>
      <vt:lpstr>neg_root_mean_squared_error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neg_root_mean_squared_error</dc:title>
  <dc:creator>Shaikh NaghmaAra</dc:creator>
  <cp:lastModifiedBy>Shaikh NaghmaAra</cp:lastModifiedBy>
  <cp:revision>3</cp:revision>
  <dcterms:created xsi:type="dcterms:W3CDTF">2023-01-03T09:38:35Z</dcterms:created>
  <dcterms:modified xsi:type="dcterms:W3CDTF">2023-01-05T15:52:09Z</dcterms:modified>
</cp:coreProperties>
</file>