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1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BED9-5E3C-48D2-93F8-26E9D7330F5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4968-A066-447C-AC64-8CAAE89F6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219200"/>
          </a:xfrm>
        </p:spPr>
        <p:txBody>
          <a:bodyPr/>
          <a:lstStyle/>
          <a:p>
            <a:r>
              <a:rPr lang="en-US" b="1" u="sng" dirty="0" smtClean="0"/>
              <a:t>Decision Tree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1752600"/>
          </a:xfrm>
        </p:spPr>
        <p:txBody>
          <a:bodyPr>
            <a:noAutofit/>
          </a:bodyPr>
          <a:lstStyle/>
          <a:p>
            <a:pPr algn="l" fontAlgn="base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Tree is the most powerful and popular tool for classification and prediction. A Decision tree is a flowchart-like tree structure, where each internal node denotes a test on an attribute, each branch represents an outcome of the test, and each leaf node (terminal node) holds a class label. 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Decision_Tree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1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91440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Decision Tree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</cp:revision>
  <dcterms:created xsi:type="dcterms:W3CDTF">2023-01-03T10:57:50Z</dcterms:created>
  <dcterms:modified xsi:type="dcterms:W3CDTF">2023-01-03T13:53:45Z</dcterms:modified>
</cp:coreProperties>
</file>