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19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171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576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6658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74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1847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509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0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4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5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8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8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4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5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4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8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80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9584-66B8-167D-6797-E25A85E3D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1718"/>
            <a:ext cx="8186269" cy="1013011"/>
          </a:xfrm>
        </p:spPr>
        <p:txBody>
          <a:bodyPr>
            <a:normAutofit/>
          </a:bodyPr>
          <a:lstStyle/>
          <a:p>
            <a:r>
              <a:rPr lang="en-IN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CB95E-B4E2-498C-62CC-90ED3A586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021976"/>
            <a:ext cx="8266951" cy="461682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Random Forest is also know as group of decision trees working together and making a choice based on majority of votes.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Random Forest takes an argument which is used to define number of decision trees we want inside 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Random Forest is used in both REGRESSION and CLASSIFICATION.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Regression we have to import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RandomForestRegressor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sklearn.ensemble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classification we have to import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RandomForestClassifier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sklearn.ensemble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Ensemble here refers to a group of thus we can use the model after importing it.</a:t>
            </a:r>
          </a:p>
        </p:txBody>
      </p:sp>
    </p:spTree>
    <p:extLst>
      <p:ext uri="{BB962C8B-B14F-4D97-AF65-F5344CB8AC3E}">
        <p14:creationId xmlns:p14="http://schemas.microsoft.com/office/powerpoint/2010/main" val="124132025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</TotalTime>
  <Words>93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Wingdings</vt:lpstr>
      <vt:lpstr>Wingdings 3</vt:lpstr>
      <vt:lpstr>Slice</vt:lpstr>
      <vt:lpstr>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Prem Theja</dc:creator>
  <cp:lastModifiedBy>Prem Theja</cp:lastModifiedBy>
  <cp:revision>2</cp:revision>
  <dcterms:created xsi:type="dcterms:W3CDTF">2023-01-02T07:44:53Z</dcterms:created>
  <dcterms:modified xsi:type="dcterms:W3CDTF">2023-01-03T13:37:08Z</dcterms:modified>
</cp:coreProperties>
</file>