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ED5A2E-9340-422B-8642-64D8CEB869CD}"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5A2E-9340-422B-8642-64D8CEB869CD}"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5A2E-9340-422B-8642-64D8CEB869CD}"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5A2E-9340-422B-8642-64D8CEB869CD}"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ED5A2E-9340-422B-8642-64D8CEB869CD}"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ED5A2E-9340-422B-8642-64D8CEB869CD}"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ED5A2E-9340-422B-8642-64D8CEB869CD}"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ED5A2E-9340-422B-8642-64D8CEB869CD}"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D5A2E-9340-422B-8642-64D8CEB869CD}"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D5A2E-9340-422B-8642-64D8CEB869CD}"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D5A2E-9340-422B-8642-64D8CEB869CD}"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BED0-2124-475E-842A-75A9A68FDDF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D5A2E-9340-422B-8642-64D8CEB869CD}" type="datetimeFigureOut">
              <a:rPr lang="en-US" smtClean="0"/>
              <a:t>12/29/2022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7BED0-2124-475E-842A-75A9A68FDDF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800600" cy="639762"/>
          </a:xfrm>
        </p:spPr>
        <p:txBody>
          <a:bodyPr>
            <a:noAutofit/>
          </a:bodyPr>
          <a:lstStyle/>
          <a:p>
            <a:pPr algn="l"/>
            <a:r>
              <a:rPr lang="en-US" sz="3200" dirty="0" smtClean="0"/>
              <a:t>Harmonic Mean:-</a:t>
            </a:r>
            <a:endParaRPr lang="en-US" sz="3200" dirty="0"/>
          </a:p>
        </p:txBody>
      </p:sp>
      <p:sp>
        <p:nvSpPr>
          <p:cNvPr id="3" name="Content Placeholder 2"/>
          <p:cNvSpPr>
            <a:spLocks noGrp="1"/>
          </p:cNvSpPr>
          <p:nvPr>
            <p:ph idx="1"/>
          </p:nvPr>
        </p:nvSpPr>
        <p:spPr>
          <a:xfrm>
            <a:off x="457200" y="914400"/>
            <a:ext cx="8229600" cy="5211763"/>
          </a:xfrm>
        </p:spPr>
        <p:txBody>
          <a:bodyPr>
            <a:normAutofit/>
          </a:bodyPr>
          <a:lstStyle/>
          <a:p>
            <a:r>
              <a:rPr lang="en-US" sz="2000" dirty="0"/>
              <a:t>The harmonic mean is a type of numerical average. It is calculated by dividing the number of observations, or entries in the series, by the reciprocal of each number in the series. Thus, the harmonic mean is the reciprocal of the arithmetic mean of the reciprocals</a:t>
            </a:r>
            <a:r>
              <a:rPr lang="en-US" sz="2000" dirty="0" smtClean="0"/>
              <a:t>.</a:t>
            </a:r>
          </a:p>
          <a:p>
            <a:r>
              <a:rPr lang="en-US" sz="2000" dirty="0"/>
              <a:t>For example, to calculate the harmonic mean of 1, 4, and 4, you would divide the number of observations by the reciprocal of each number, as follows: </a:t>
            </a:r>
            <a:endParaRPr lang="en-US" sz="2000" dirty="0" smtClean="0"/>
          </a:p>
          <a:p>
            <a:endParaRPr lang="en-US" sz="2000" dirty="0" smtClean="0"/>
          </a:p>
          <a:p>
            <a:endParaRPr lang="en-US" sz="2000" dirty="0"/>
          </a:p>
          <a:p>
            <a:endParaRPr lang="en-US" sz="2000" dirty="0" smtClean="0"/>
          </a:p>
          <a:p>
            <a:endParaRPr lang="en-US" sz="2000" dirty="0"/>
          </a:p>
          <a:p>
            <a:r>
              <a:rPr lang="en-US" sz="2000" dirty="0"/>
              <a:t>The harmonic mean is appropriate if the data values are ratios of two variables with different measures, called rates.</a:t>
            </a:r>
            <a:endParaRPr lang="en-US" sz="2000" dirty="0" smtClean="0"/>
          </a:p>
          <a:p>
            <a:endParaRPr lang="en-US" sz="2000" dirty="0"/>
          </a:p>
        </p:txBody>
      </p:sp>
      <p:pic>
        <p:nvPicPr>
          <p:cNvPr id="8" name="Picture 2"/>
          <p:cNvPicPr>
            <a:picLocks noChangeAspect="1" noChangeArrowheads="1"/>
          </p:cNvPicPr>
          <p:nvPr/>
        </p:nvPicPr>
        <p:blipFill>
          <a:blip r:embed="rId2"/>
          <a:srcRect/>
          <a:stretch>
            <a:fillRect/>
          </a:stretch>
        </p:blipFill>
        <p:spPr bwMode="auto">
          <a:xfrm>
            <a:off x="1828800" y="3429000"/>
            <a:ext cx="3962400" cy="914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endParaRPr lang="en-US" sz="1800" dirty="0" smtClean="0"/>
          </a:p>
          <a:p>
            <a:pPr fontAlgn="base"/>
            <a:endParaRPr lang="en-US" sz="1800" dirty="0"/>
          </a:p>
          <a:p>
            <a:pPr fontAlgn="base"/>
            <a:endParaRPr lang="en-US" sz="1800" dirty="0" smtClean="0"/>
          </a:p>
          <a:p>
            <a:r>
              <a:rPr lang="en-US" sz="1800" b="1" dirty="0"/>
              <a:t>Precision</a:t>
            </a:r>
            <a:r>
              <a:rPr lang="en-US" sz="1800" dirty="0"/>
              <a:t>: Of all positive predictions, how many are really positive?</a:t>
            </a:r>
          </a:p>
          <a:p>
            <a:r>
              <a:rPr lang="en-US" sz="1800" b="1" dirty="0"/>
              <a:t>Recall</a:t>
            </a:r>
            <a:r>
              <a:rPr lang="en-US" sz="1800" dirty="0"/>
              <a:t>: Of all real positive cases, how many are predicted positive</a:t>
            </a:r>
            <a:r>
              <a:rPr lang="en-US" sz="1800" dirty="0" smtClean="0"/>
              <a:t>?</a:t>
            </a:r>
            <a:endParaRPr lang="en-US" sz="1800" dirty="0"/>
          </a:p>
          <a:p>
            <a:pPr fontAlgn="base"/>
            <a:r>
              <a:rPr lang="en-US" sz="1800" dirty="0" smtClean="0"/>
              <a:t>Precision </a:t>
            </a:r>
            <a:r>
              <a:rPr lang="en-US" sz="1800" dirty="0"/>
              <a:t>and the recall are "naturally" reciprocals because their numerator is the same and their denominators are different. Fractions are more sensible to average by arithmetic mean when they have the same denominator.</a:t>
            </a:r>
          </a:p>
          <a:p>
            <a:pPr>
              <a:buNone/>
            </a:pPr>
            <a:r>
              <a:rPr lang="en-US" sz="1800" dirty="0" smtClean="0"/>
              <a:t/>
            </a:r>
            <a:br>
              <a:rPr lang="en-US" sz="1800" dirty="0" smtClean="0"/>
            </a:br>
            <a:endParaRPr lang="en-US" sz="1800" dirty="0"/>
          </a:p>
        </p:txBody>
      </p:sp>
      <p:pic>
        <p:nvPicPr>
          <p:cNvPr id="5" name="Picture 3"/>
          <p:cNvPicPr>
            <a:picLocks noChangeAspect="1" noChangeArrowheads="1"/>
          </p:cNvPicPr>
          <p:nvPr/>
        </p:nvPicPr>
        <p:blipFill>
          <a:blip r:embed="rId2"/>
          <a:srcRect/>
          <a:stretch>
            <a:fillRect/>
          </a:stretch>
        </p:blipFill>
        <p:spPr bwMode="auto">
          <a:xfrm>
            <a:off x="1524000" y="228600"/>
            <a:ext cx="4038600" cy="235729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562600"/>
          </a:xfrm>
        </p:spPr>
        <p:txBody>
          <a:bodyPr>
            <a:normAutofit/>
          </a:bodyPr>
          <a:lstStyle/>
          <a:p>
            <a:r>
              <a:rPr lang="en-US" sz="2000" dirty="0"/>
              <a:t>By definition, F1-score is the </a:t>
            </a:r>
            <a:r>
              <a:rPr lang="en-US" sz="2000" b="1" dirty="0"/>
              <a:t>harmonic mean of precision and recall</a:t>
            </a:r>
            <a:r>
              <a:rPr lang="en-US" sz="2000" dirty="0"/>
              <a:t>. It combines precision and recall into a single number using the following formula</a:t>
            </a:r>
            <a:r>
              <a:rPr lang="en-US" sz="2000" dirty="0" smtClean="0"/>
              <a:t>:</a:t>
            </a:r>
          </a:p>
          <a:p>
            <a:endParaRPr lang="en-US" sz="2000" dirty="0" smtClean="0"/>
          </a:p>
          <a:p>
            <a:endParaRPr lang="en-US" sz="2000" dirty="0"/>
          </a:p>
        </p:txBody>
      </p:sp>
      <p:pic>
        <p:nvPicPr>
          <p:cNvPr id="5" name="Picture 4"/>
          <p:cNvPicPr>
            <a:picLocks noChangeAspect="1" noChangeArrowheads="1"/>
          </p:cNvPicPr>
          <p:nvPr/>
        </p:nvPicPr>
        <p:blipFill>
          <a:blip r:embed="rId2"/>
          <a:srcRect/>
          <a:stretch>
            <a:fillRect/>
          </a:stretch>
        </p:blipFill>
        <p:spPr bwMode="auto">
          <a:xfrm>
            <a:off x="748939" y="1600200"/>
            <a:ext cx="5913800" cy="28289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158</Words>
  <Application>Microsoft Office PowerPoint</Application>
  <PresentationFormat>On-screen Show (4:3)</PresentationFormat>
  <Paragraphs>16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Harmonic Mean:-</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cp:revision>
  <dcterms:created xsi:type="dcterms:W3CDTF">2022-12-29T09:06:06Z</dcterms:created>
  <dcterms:modified xsi:type="dcterms:W3CDTF">2022-12-29T09:24:10Z</dcterms:modified>
</cp:coreProperties>
</file>