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80CA-AC9D-4444-A6FF-C40E0D616A12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5C0B-EBC8-47C6-AD2C-8BC4A4F39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06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80CA-AC9D-4444-A6FF-C40E0D616A12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5C0B-EBC8-47C6-AD2C-8BC4A4F39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02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80CA-AC9D-4444-A6FF-C40E0D616A12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5C0B-EBC8-47C6-AD2C-8BC4A4F39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941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80CA-AC9D-4444-A6FF-C40E0D616A12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5C0B-EBC8-47C6-AD2C-8BC4A4F396A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0009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80CA-AC9D-4444-A6FF-C40E0D616A12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5C0B-EBC8-47C6-AD2C-8BC4A4F39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626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80CA-AC9D-4444-A6FF-C40E0D616A12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5C0B-EBC8-47C6-AD2C-8BC4A4F39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269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80CA-AC9D-4444-A6FF-C40E0D616A12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5C0B-EBC8-47C6-AD2C-8BC4A4F39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59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80CA-AC9D-4444-A6FF-C40E0D616A12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5C0B-EBC8-47C6-AD2C-8BC4A4F39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671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80CA-AC9D-4444-A6FF-C40E0D616A12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5C0B-EBC8-47C6-AD2C-8BC4A4F39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80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80CA-AC9D-4444-A6FF-C40E0D616A12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5C0B-EBC8-47C6-AD2C-8BC4A4F39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81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80CA-AC9D-4444-A6FF-C40E0D616A12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5C0B-EBC8-47C6-AD2C-8BC4A4F39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50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80CA-AC9D-4444-A6FF-C40E0D616A12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5C0B-EBC8-47C6-AD2C-8BC4A4F39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88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80CA-AC9D-4444-A6FF-C40E0D616A12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5C0B-EBC8-47C6-AD2C-8BC4A4F39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80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80CA-AC9D-4444-A6FF-C40E0D616A12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5C0B-EBC8-47C6-AD2C-8BC4A4F39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43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80CA-AC9D-4444-A6FF-C40E0D616A12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5C0B-EBC8-47C6-AD2C-8BC4A4F39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25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80CA-AC9D-4444-A6FF-C40E0D616A12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5C0B-EBC8-47C6-AD2C-8BC4A4F39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92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80CA-AC9D-4444-A6FF-C40E0D616A12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5C0B-EBC8-47C6-AD2C-8BC4A4F39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6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08D80CA-AC9D-4444-A6FF-C40E0D616A12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85C0B-EBC8-47C6-AD2C-8BC4A4F39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062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3063"/>
            <a:ext cx="9144000" cy="515937"/>
          </a:xfrm>
        </p:spPr>
        <p:txBody>
          <a:bodyPr>
            <a:noAutofit/>
          </a:bodyPr>
          <a:lstStyle/>
          <a:p>
            <a:r>
              <a:rPr lang="en-IN" sz="2800" b="1" i="1" dirty="0" smtClean="0">
                <a:latin typeface="+mn-lt"/>
              </a:rPr>
              <a:t>Hyper Parameter “MAX_ITER” in Logistic Regression.</a:t>
            </a:r>
            <a:endParaRPr lang="en-IN" sz="2800" b="1" i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61936"/>
            <a:ext cx="6549274" cy="11494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0" y="2679700"/>
            <a:ext cx="321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 smtClean="0"/>
              <a:t>Convergence Error :</a:t>
            </a:r>
            <a:endParaRPr lang="en-IN" sz="2000" b="1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49530"/>
            <a:ext cx="9812119" cy="11717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59659" y="4786867"/>
            <a:ext cx="8940800" cy="78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600" dirty="0" smtClean="0"/>
              <a:t>This is because the model was not able to converge a line to the data points. One of the reason behind this is also the “</a:t>
            </a:r>
            <a:r>
              <a:rPr lang="en-IN" sz="1600" dirty="0" err="1" smtClean="0"/>
              <a:t>Max_Iter</a:t>
            </a:r>
            <a:r>
              <a:rPr lang="en-IN" sz="1600" dirty="0" smtClean="0"/>
              <a:t>” which is low.</a:t>
            </a:r>
          </a:p>
        </p:txBody>
      </p:sp>
    </p:spTree>
    <p:extLst>
      <p:ext uri="{BB962C8B-B14F-4D97-AF65-F5344CB8AC3E}">
        <p14:creationId xmlns:p14="http://schemas.microsoft.com/office/powerpoint/2010/main" val="327630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614082"/>
          </a:xfrm>
        </p:spPr>
        <p:txBody>
          <a:bodyPr/>
          <a:lstStyle/>
          <a:p>
            <a:r>
              <a:rPr lang="en-IN" sz="2400" b="1" i="1" dirty="0" smtClean="0"/>
              <a:t>Gif example to understand the solver learning.</a:t>
            </a:r>
            <a:endParaRPr lang="en-IN" sz="24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1917700"/>
            <a:ext cx="3951288" cy="29634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77073" y="1917700"/>
            <a:ext cx="482422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Solutions : -</a:t>
            </a:r>
          </a:p>
          <a:p>
            <a:pPr marL="1440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The common best solution is to Scale the data and do a proper cleaning of data and to remove unwanted features, feature elimination plays a great role.</a:t>
            </a:r>
          </a:p>
          <a:p>
            <a:pPr marL="1440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The final solution is to increase the iteration amount which is with very huge amount of data.(</a:t>
            </a:r>
            <a:r>
              <a:rPr lang="en-IN" sz="1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IN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) some examples of data have even gone </a:t>
            </a:r>
            <a:r>
              <a:rPr lang="en-IN" sz="1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upto</a:t>
            </a:r>
            <a:r>
              <a:rPr lang="en-IN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4000 iterations to fit a line, but for most of the cases the default value of 100 iterations works well already.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50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138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Hyper Parameter “MAX_ITER” in Logistic Regression.</vt:lpstr>
      <vt:lpstr>Gif example to understand the solver learning.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 Parameter “MAX_ITER” in Logistic Regression.</dc:title>
  <dc:creator>R.Panner selvam</dc:creator>
  <cp:lastModifiedBy>R.Panner selvam</cp:lastModifiedBy>
  <cp:revision>4</cp:revision>
  <dcterms:created xsi:type="dcterms:W3CDTF">2022-12-29T13:28:50Z</dcterms:created>
  <dcterms:modified xsi:type="dcterms:W3CDTF">2022-12-29T13:59:56Z</dcterms:modified>
</cp:coreProperties>
</file>