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c53f1bea9_0_3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c53f1bea9_0_3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c53f1bea9_0_3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c53f1bea9_0_3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c53f1bea9_0_3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c53f1bea9_0_3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514350" y="400050"/>
            <a:ext cx="8114100" cy="23433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1" y="2882900"/>
            <a:ext cx="622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513159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084659" y="2571750"/>
            <a:ext cx="6400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513160" y="3225800"/>
            <a:ext cx="64008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00" name="Google Shape;100;p13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513159" y="2571750"/>
            <a:ext cx="64008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13158" y="3849736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13159" y="2946401"/>
            <a:ext cx="6400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chemeClr val="lt1"/>
                </a:solidFill>
              </a:defRPr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15" name="Google Shape;115;p15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13159" y="2946400"/>
            <a:ext cx="6400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chemeClr val="lt1"/>
                </a:solidFill>
              </a:defRPr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513158" y="3575049"/>
            <a:ext cx="6400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2357859" y="-1330350"/>
            <a:ext cx="27114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5571009" y="1457400"/>
            <a:ext cx="3429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457250" y="-428550"/>
            <a:ext cx="3981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Char char="▶"/>
              <a:defRPr/>
            </a:lvl1pPr>
            <a:lvl2pPr indent="-298450" lvl="1" marL="914400" rtl="0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▶"/>
              <a:defRPr/>
            </a:lvl3pPr>
            <a:lvl4pPr indent="-279400" lvl="3" marL="1828800" rtl="0">
              <a:spcBef>
                <a:spcPts val="500"/>
              </a:spcBef>
              <a:spcAft>
                <a:spcPts val="0"/>
              </a:spcAft>
              <a:buSzPts val="800"/>
              <a:buChar char="▶"/>
              <a:defRPr/>
            </a:lvl4pPr>
            <a:lvl5pPr indent="-279400" lvl="4" marL="2286000" rtl="0">
              <a:spcBef>
                <a:spcPts val="500"/>
              </a:spcBef>
              <a:spcAft>
                <a:spcPts val="0"/>
              </a:spcAft>
              <a:buSzPts val="800"/>
              <a:buChar char="▶"/>
              <a:defRPr/>
            </a:lvl5pPr>
            <a:lvl6pPr indent="-279400" lvl="5" marL="2743200" rtl="0">
              <a:spcBef>
                <a:spcPts val="500"/>
              </a:spcBef>
              <a:spcAft>
                <a:spcPts val="0"/>
              </a:spcAft>
              <a:buSzPts val="800"/>
              <a:buChar char="▶"/>
              <a:defRPr/>
            </a:lvl6pPr>
            <a:lvl7pPr indent="-279400" lvl="6" marL="3200400" rtl="0">
              <a:spcBef>
                <a:spcPts val="500"/>
              </a:spcBef>
              <a:spcAft>
                <a:spcPts val="0"/>
              </a:spcAft>
              <a:buSzPts val="800"/>
              <a:buChar char="▶"/>
              <a:defRPr/>
            </a:lvl7pPr>
            <a:lvl8pPr indent="-279400" lvl="7" marL="3657600" rtl="0">
              <a:spcBef>
                <a:spcPts val="500"/>
              </a:spcBef>
              <a:spcAft>
                <a:spcPts val="0"/>
              </a:spcAft>
              <a:buSzPts val="800"/>
              <a:buChar char="▶"/>
              <a:defRPr/>
            </a:lvl8pPr>
            <a:lvl9pPr indent="-279400" lvl="8" marL="4114800" rtl="0">
              <a:spcBef>
                <a:spcPts val="500"/>
              </a:spcBef>
              <a:spcAft>
                <a:spcPts val="500"/>
              </a:spcAft>
              <a:buSzPts val="800"/>
              <a:buChar char="▶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513159" y="514349"/>
            <a:ext cx="60009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13159" y="2882900"/>
            <a:ext cx="4800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0F486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 flipH="1">
            <a:off x="4581019" y="68659"/>
            <a:ext cx="4560600" cy="4560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 flipH="1">
            <a:off x="5427019" y="171450"/>
            <a:ext cx="3714600" cy="3714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 flipH="1">
            <a:off x="5502020" y="24208"/>
            <a:ext cx="3639600" cy="3639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 flipH="1">
            <a:off x="5884219" y="457201"/>
            <a:ext cx="3257400" cy="3257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513158" y="1504950"/>
            <a:ext cx="64008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 sz="27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13160" y="3371850"/>
            <a:ext cx="64008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356100" y="514351"/>
            <a:ext cx="37008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729060" y="514350"/>
            <a:ext cx="348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513158" y="952897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4559300" y="514350"/>
            <a:ext cx="349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4354909" y="946547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13159" y="514350"/>
            <a:ext cx="44577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313759" y="1657349"/>
            <a:ext cx="27432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542109" y="1085850"/>
            <a:ext cx="45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741759" y="685800"/>
            <a:ext cx="246060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542109" y="2082800"/>
            <a:ext cx="45159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6905119" y="2222500"/>
            <a:ext cx="2236501" cy="2406758"/>
            <a:chOff x="9206826" y="2963333"/>
            <a:chExt cx="2982001" cy="3209011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b="0" i="0" sz="15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85350" y="723375"/>
            <a:ext cx="8973300" cy="864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</a:rPr>
              <a:t>TITLE:NEGATIVE MEAN SQUARED ERROR  </a:t>
            </a:r>
            <a:r>
              <a:rPr lang="en">
                <a:solidFill>
                  <a:srgbClr val="FF0000"/>
                </a:solidFill>
              </a:rPr>
              <a:t>     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3425650" y="3777125"/>
            <a:ext cx="5119800" cy="69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Clr>
                <a:srgbClr val="FF0000"/>
              </a:buClr>
              <a:buSzPct val="232258"/>
              <a:buFont typeface="Times New Roman"/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PRESENT BY – THORAVE SNEHAL SUNIL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11425" y="210975"/>
            <a:ext cx="86193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11">
                <a:solidFill>
                  <a:schemeClr val="dk1"/>
                </a:solidFill>
              </a:rPr>
              <a:t>Negative Mean Squared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41100" y="1143375"/>
            <a:ext cx="7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Negative mean squared error (NMSE) is a measure of the difference between two sets of values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41100" y="1581650"/>
            <a:ext cx="85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It is calculated as the average of the squared difference between the predicted values and the true values, and is often used as a loss function in machine learning algorithms.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41100" y="2300525"/>
            <a:ext cx="30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NMSE is defined as follows: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898675" y="2789950"/>
            <a:ext cx="3255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NMSE = -1/n * ∑(y_i - ŷ_i)^2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52050" y="3405550"/>
            <a:ext cx="432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where ,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y_i is the true value,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ŷ_i is the predicted value, and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 is the total number of samples.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0" y="261200"/>
            <a:ext cx="892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          </a:t>
            </a:r>
            <a:r>
              <a:rPr lang="en" sz="3300">
                <a:solidFill>
                  <a:schemeClr val="dk1"/>
                </a:solidFill>
              </a:rPr>
              <a:t>Negative Mean Squared Error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60725" y="1346150"/>
            <a:ext cx="836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mean squared error (MSE) is a measure of the quality of an estimator or predictor in a regression model. It is calculated as the average of the squared differences between the predicted values and the true values.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00925" y="2300500"/>
            <a:ext cx="871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 negative MSE is not possible because the squared differences will always be positive, unless the predicted value is exactly equal to the true value. However, a negative MSE could be obtained if the estimator or predictor is defined in terms of a negative mean squared error. In this case, the negative MSE would indicate that the estimator or predictor is performing better than the true values.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81275" y="3470250"/>
            <a:ext cx="80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NMSE is commonly used in regression tasks, where the goal is to predict a continuous value.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It is a widely used metric because it is easy to calculate and can be used to optimize the parameters of a model. However, it can be sensitive to outliers and may not always provide a good representation of the performance of a model.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86325" y="1747975"/>
            <a:ext cx="709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7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