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3" r:id="rId6"/>
    <p:sldId id="264" r:id="rId7"/>
    <p:sldId id="259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6846-EDC8-4574-B0D0-2EB61D365DB8}" type="datetimeFigureOut">
              <a:rPr lang="en-IN" smtClean="0"/>
            </a:fld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49F4D48-B4E9-45E8-89A1-7BF38327316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6846-EDC8-4574-B0D0-2EB61D365DB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4D48-B4E9-45E8-89A1-7BF38327316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6846-EDC8-4574-B0D0-2EB61D365DB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4D48-B4E9-45E8-89A1-7BF38327316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6846-EDC8-4574-B0D0-2EB61D365DB8}" type="datetimeFigureOut">
              <a:rPr lang="en-IN" smtClean="0"/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49F4D48-B4E9-45E8-89A1-7BF38327316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6846-EDC8-4574-B0D0-2EB61D365DB8}" type="datetimeFigureOut">
              <a:rPr lang="en-IN" smtClean="0"/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4D48-B4E9-45E8-89A1-7BF38327316C}" type="slidenum">
              <a:rPr lang="en-IN" smtClean="0"/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6846-EDC8-4574-B0D0-2EB61D365DB8}" type="datetimeFigureOut">
              <a:rPr lang="en-IN" smtClean="0"/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4D48-B4E9-45E8-89A1-7BF38327316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6846-EDC8-4574-B0D0-2EB61D365DB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49F4D48-B4E9-45E8-89A1-7BF38327316C}" type="slidenum">
              <a:rPr lang="en-IN" smtClean="0"/>
            </a:fld>
            <a:endParaRPr lang="en-IN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6846-EDC8-4574-B0D0-2EB61D365DB8}" type="datetimeFigureOut">
              <a:rPr lang="en-IN" smtClean="0"/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4D48-B4E9-45E8-89A1-7BF38327316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6846-EDC8-4574-B0D0-2EB61D365DB8}" type="datetimeFigureOut">
              <a:rPr lang="en-IN" smtClean="0"/>
            </a:fld>
            <a:endParaRPr lang="en-IN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4D48-B4E9-45E8-89A1-7BF38327316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6846-EDC8-4574-B0D0-2EB61D365DB8}" type="datetimeFigureOut">
              <a:rPr lang="en-IN" smtClean="0"/>
            </a:fld>
            <a:endParaRPr lang="en-IN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4D48-B4E9-45E8-89A1-7BF38327316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6846-EDC8-4574-B0D0-2EB61D365DB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4D48-B4E9-45E8-89A1-7BF38327316C}" type="slidenum">
              <a:rPr lang="en-IN" smtClean="0"/>
            </a:fld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6E36846-EDC8-4574-B0D0-2EB61D365DB8}" type="datetimeFigureOut">
              <a:rPr lang="en-IN" smtClean="0"/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49F4D48-B4E9-45E8-89A1-7BF38327316C}" type="slidenum">
              <a:rPr lang="en-IN" smtClean="0"/>
            </a:fld>
            <a:endParaRPr lang="en-IN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Ridge Regression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Venkatesh</a:t>
            </a:r>
            <a:r>
              <a:rPr lang="en-IN" dirty="0" smtClean="0"/>
              <a:t> M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Ridge Regression (L2 Regularization)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Ridge</a:t>
            </a:r>
            <a:r>
              <a:rPr lang="en-IN" dirty="0"/>
              <a:t> </a:t>
            </a:r>
            <a:r>
              <a:rPr lang="en-IN" dirty="0" smtClean="0"/>
              <a:t>Regression</a:t>
            </a:r>
            <a:r>
              <a:rPr lang="en-IN" dirty="0"/>
              <a:t> is a model tuning method for analysing any data that suffers from </a:t>
            </a:r>
            <a:r>
              <a:rPr lang="en-IN" dirty="0" err="1"/>
              <a:t>multicollinearity</a:t>
            </a:r>
            <a:r>
              <a:rPr lang="en-IN" dirty="0"/>
              <a:t>.</a:t>
            </a:r>
            <a:endParaRPr lang="en-IN" dirty="0"/>
          </a:p>
          <a:p>
            <a:r>
              <a:rPr lang="en-IN" dirty="0"/>
              <a:t> Ridge Regression helps in avoiding the </a:t>
            </a:r>
            <a:r>
              <a:rPr lang="en-IN" dirty="0" err="1"/>
              <a:t>overfitting</a:t>
            </a:r>
            <a:r>
              <a:rPr lang="en-IN" dirty="0"/>
              <a:t> of the model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86" y="341784"/>
            <a:ext cx="5015702" cy="1143000"/>
          </a:xfrm>
        </p:spPr>
        <p:txBody>
          <a:bodyPr/>
          <a:lstStyle/>
          <a:p>
            <a:r>
              <a:rPr lang="en-IN" dirty="0" smtClean="0"/>
              <a:t>Cost Function: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3888432" cy="1136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3789040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λ</a:t>
            </a:r>
            <a:r>
              <a:rPr lang="en-IN" dirty="0" smtClean="0"/>
              <a:t> – Penalty Term</a:t>
            </a:r>
            <a:endParaRPr lang="en-IN" dirty="0" smtClean="0"/>
          </a:p>
          <a:p>
            <a:r>
              <a:rPr lang="en-IN" dirty="0" smtClean="0"/>
              <a:t>In Ridge function  it is denoted by alpha parameter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04800" y="1621790"/>
            <a:ext cx="4191000" cy="467995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619885"/>
            <a:ext cx="4343400" cy="40563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 r="26640"/>
          <a:stretch>
            <a:fillRect/>
          </a:stretch>
        </p:blipFill>
        <p:spPr>
          <a:xfrm>
            <a:off x="4651375" y="5733415"/>
            <a:ext cx="4340225" cy="7048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04800" y="1699260"/>
            <a:ext cx="4191000" cy="452501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0" y="1701165"/>
            <a:ext cx="4343400" cy="15455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285490"/>
            <a:ext cx="4343400" cy="30232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https://machinelearninghd.com/ridgecv-regression-python/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sz="4400" b="1" dirty="0" smtClean="0"/>
          </a:p>
          <a:p>
            <a:pPr marL="0" indent="0" algn="ctr">
              <a:buNone/>
            </a:pPr>
            <a:endParaRPr lang="en-IN" sz="4400" b="1" dirty="0"/>
          </a:p>
          <a:p>
            <a:pPr marL="0" indent="0" algn="ctr">
              <a:buNone/>
            </a:pPr>
            <a:r>
              <a:rPr lang="en-IN" sz="4400" b="1" dirty="0" smtClean="0"/>
              <a:t>THANK YOU</a:t>
            </a:r>
            <a:endParaRPr lang="en-IN" sz="4400" b="1" dirty="0" smtClean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0</TotalTime>
  <Words>384</Words>
  <Application>WPS Presentation</Application>
  <PresentationFormat>On-screen Show 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Wingdings 2</vt:lpstr>
      <vt:lpstr>Franklin Gothic Book</vt:lpstr>
      <vt:lpstr>Franklin Gothic Medium</vt:lpstr>
      <vt:lpstr>Microsoft YaHei</vt:lpstr>
      <vt:lpstr>Arial Unicode MS</vt:lpstr>
      <vt:lpstr>Calibri</vt:lpstr>
      <vt:lpstr>Trek</vt:lpstr>
      <vt:lpstr>Ridge Regression</vt:lpstr>
      <vt:lpstr>Ridge Regression (L2 Regularization)</vt:lpstr>
      <vt:lpstr>Cost Function:</vt:lpstr>
      <vt:lpstr>PowerPoint 演示文稿</vt:lpstr>
      <vt:lpstr>PowerPoint 演示文稿</vt:lpstr>
      <vt:lpstr>Reference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</dc:creator>
  <cp:lastModifiedBy>karth</cp:lastModifiedBy>
  <cp:revision>12</cp:revision>
  <dcterms:created xsi:type="dcterms:W3CDTF">2022-12-29T15:02:00Z</dcterms:created>
  <dcterms:modified xsi:type="dcterms:W3CDTF">2023-01-03T11:13:15Z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8C290378A78247F6A286F4B2099E8709</vt:lpwstr>
  </property>
  <property fmtid="{D5CDD505-2E9C-101B-9397-08002B2CF9AE}" pid="3" name="KSOProductBuildVer">
    <vt:lpwstr>1033-11.2.0.11440</vt:lpwstr>
  </property>
</Properties>
</file>