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6846-EDC8-4574-B0D0-2EB61D365DB8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49F4D48-B4E9-45E8-89A1-7BF3832731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6846-EDC8-4574-B0D0-2EB61D365DB8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D48-B4E9-45E8-89A1-7BF3832731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6846-EDC8-4574-B0D0-2EB61D365DB8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D48-B4E9-45E8-89A1-7BF3832731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6846-EDC8-4574-B0D0-2EB61D365DB8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49F4D48-B4E9-45E8-89A1-7BF3832731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6846-EDC8-4574-B0D0-2EB61D365DB8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D48-B4E9-45E8-89A1-7BF38327316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6846-EDC8-4574-B0D0-2EB61D365DB8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D48-B4E9-45E8-89A1-7BF3832731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6846-EDC8-4574-B0D0-2EB61D365DB8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49F4D48-B4E9-45E8-89A1-7BF38327316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6846-EDC8-4574-B0D0-2EB61D365DB8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D48-B4E9-45E8-89A1-7BF3832731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6846-EDC8-4574-B0D0-2EB61D365DB8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D48-B4E9-45E8-89A1-7BF3832731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6846-EDC8-4574-B0D0-2EB61D365DB8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D48-B4E9-45E8-89A1-7BF3832731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6846-EDC8-4574-B0D0-2EB61D365DB8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D48-B4E9-45E8-89A1-7BF38327316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6E36846-EDC8-4574-B0D0-2EB61D365DB8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49F4D48-B4E9-45E8-89A1-7BF38327316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greatlearning.com/blog/what-is-ridge-regress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Ridge Regression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Venkatesh</a:t>
            </a:r>
            <a:r>
              <a:rPr lang="en-IN" dirty="0" smtClean="0"/>
              <a:t>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40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Ridge Regression (L2 Regularization)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Ridge</a:t>
            </a:r>
            <a:r>
              <a:rPr lang="en-IN" dirty="0"/>
              <a:t> </a:t>
            </a:r>
            <a:r>
              <a:rPr lang="en-IN" dirty="0" smtClean="0"/>
              <a:t>Regression</a:t>
            </a:r>
            <a:r>
              <a:rPr lang="en-IN" dirty="0"/>
              <a:t> is a model tuning method for analysing any data that suffers from </a:t>
            </a:r>
            <a:r>
              <a:rPr lang="en-IN" dirty="0" err="1"/>
              <a:t>multicollinearity</a:t>
            </a:r>
            <a:r>
              <a:rPr lang="en-IN" dirty="0"/>
              <a:t>.</a:t>
            </a:r>
          </a:p>
          <a:p>
            <a:r>
              <a:rPr lang="en-IN" dirty="0"/>
              <a:t> Ridge Regression helps in avoiding the </a:t>
            </a:r>
            <a:r>
              <a:rPr lang="en-IN" dirty="0" err="1"/>
              <a:t>overfitting</a:t>
            </a:r>
            <a:r>
              <a:rPr lang="en-IN" dirty="0"/>
              <a:t> of the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14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86" y="341784"/>
            <a:ext cx="5015702" cy="1143000"/>
          </a:xfrm>
        </p:spPr>
        <p:txBody>
          <a:bodyPr/>
          <a:lstStyle/>
          <a:p>
            <a:r>
              <a:rPr lang="en-IN" dirty="0" smtClean="0"/>
              <a:t>Cost Function: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3888432" cy="1136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3789040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λ</a:t>
            </a:r>
            <a:r>
              <a:rPr lang="en-IN" dirty="0" smtClean="0"/>
              <a:t> – Penalty Term</a:t>
            </a:r>
          </a:p>
          <a:p>
            <a:r>
              <a:rPr lang="en-IN" dirty="0" smtClean="0"/>
              <a:t>In Ridge function  it is denoted by alpha parameter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42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</a:t>
            </a:r>
            <a:r>
              <a:rPr lang="en-IN" dirty="0" err="1"/>
              <a:t>sklearn.linear_model</a:t>
            </a:r>
            <a:r>
              <a:rPr lang="en-IN" dirty="0"/>
              <a:t> import </a:t>
            </a:r>
            <a:r>
              <a:rPr lang="en-IN" dirty="0" smtClean="0"/>
              <a:t>Ridge</a:t>
            </a:r>
          </a:p>
          <a:p>
            <a:r>
              <a:rPr lang="en-IN" dirty="0" smtClean="0"/>
              <a:t>Classifier=Ridge(alpha=.01)</a:t>
            </a:r>
          </a:p>
          <a:p>
            <a:r>
              <a:rPr lang="en-IN" dirty="0" err="1" smtClean="0"/>
              <a:t>Classifier.fit</a:t>
            </a:r>
            <a:r>
              <a:rPr lang="en-IN" dirty="0" smtClean="0"/>
              <a:t>(</a:t>
            </a:r>
            <a:r>
              <a:rPr lang="en-IN" dirty="0" err="1" smtClean="0"/>
              <a:t>x_train,y_train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Y_pred</a:t>
            </a:r>
            <a:r>
              <a:rPr lang="en-IN" dirty="0" smtClean="0"/>
              <a:t>=</a:t>
            </a:r>
            <a:r>
              <a:rPr lang="en-IN" dirty="0" err="1" smtClean="0"/>
              <a:t>Classifier.predict</a:t>
            </a:r>
            <a:r>
              <a:rPr lang="en-IN" dirty="0" smtClean="0"/>
              <a:t>(</a:t>
            </a:r>
            <a:r>
              <a:rPr lang="en-IN" dirty="0" err="1" smtClean="0"/>
              <a:t>x_test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5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://www.mygreatlearning.com/blog/what-is-ridge-regression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36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sz="4400" b="1" dirty="0" smtClean="0"/>
          </a:p>
          <a:p>
            <a:pPr marL="0" indent="0" algn="ctr">
              <a:buNone/>
            </a:pPr>
            <a:endParaRPr lang="en-IN" sz="4400" b="1" dirty="0"/>
          </a:p>
          <a:p>
            <a:pPr marL="0" indent="0" algn="ctr">
              <a:buNone/>
            </a:pPr>
            <a:r>
              <a:rPr lang="en-IN" sz="4400" b="1" dirty="0" smtClean="0"/>
              <a:t>THANK YOU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7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108</TotalTime>
  <Words>48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Trek</vt:lpstr>
      <vt:lpstr>Ridge Regression</vt:lpstr>
      <vt:lpstr>Ridge Regression (L2 Regularization)</vt:lpstr>
      <vt:lpstr>Cost Function:</vt:lpstr>
      <vt:lpstr>Code</vt:lpstr>
      <vt:lpstr>Reference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</dc:creator>
  <cp:lastModifiedBy>Ven</cp:lastModifiedBy>
  <cp:revision>11</cp:revision>
  <dcterms:created xsi:type="dcterms:W3CDTF">2022-12-29T15:02:05Z</dcterms:created>
  <dcterms:modified xsi:type="dcterms:W3CDTF">2022-12-30T06:01:28Z</dcterms:modified>
</cp:coreProperties>
</file>