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patel" userId="028c3b6bf6b70ce0" providerId="LiveId" clId="{FB9B04B0-3765-4E94-918B-121903A8D50D}"/>
    <pc:docChg chg="modSld">
      <pc:chgData name="abhishek patel" userId="028c3b6bf6b70ce0" providerId="LiveId" clId="{FB9B04B0-3765-4E94-918B-121903A8D50D}" dt="2022-12-29T07:48:44.001" v="25" actId="20577"/>
      <pc:docMkLst>
        <pc:docMk/>
      </pc:docMkLst>
      <pc:sldChg chg="addSp modSp mod">
        <pc:chgData name="abhishek patel" userId="028c3b6bf6b70ce0" providerId="LiveId" clId="{FB9B04B0-3765-4E94-918B-121903A8D50D}" dt="2022-12-29T07:48:44.001" v="25" actId="20577"/>
        <pc:sldMkLst>
          <pc:docMk/>
          <pc:sldMk cId="918288749" sldId="256"/>
        </pc:sldMkLst>
        <pc:spChg chg="add mod">
          <ac:chgData name="abhishek patel" userId="028c3b6bf6b70ce0" providerId="LiveId" clId="{FB9B04B0-3765-4E94-918B-121903A8D50D}" dt="2022-12-29T07:48:44.001" v="25" actId="20577"/>
          <ac:spMkLst>
            <pc:docMk/>
            <pc:sldMk cId="918288749" sldId="256"/>
            <ac:spMk id="18" creationId="{206B0F62-D272-4DDC-A1A6-1094F8BA36D0}"/>
          </ac:spMkLst>
        </pc:spChg>
        <pc:picChg chg="mod">
          <ac:chgData name="abhishek patel" userId="028c3b6bf6b70ce0" providerId="LiveId" clId="{FB9B04B0-3765-4E94-918B-121903A8D50D}" dt="2022-12-29T07:42:45.394" v="15" actId="1076"/>
          <ac:picMkLst>
            <pc:docMk/>
            <pc:sldMk cId="918288749" sldId="256"/>
            <ac:picMk id="14" creationId="{121A10DB-0EB9-005B-4C93-73047C2F3710}"/>
          </ac:picMkLst>
        </pc:picChg>
        <pc:picChg chg="mod">
          <ac:chgData name="abhishek patel" userId="028c3b6bf6b70ce0" providerId="LiveId" clId="{FB9B04B0-3765-4E94-918B-121903A8D50D}" dt="2022-12-29T07:42:30.966" v="13" actId="1076"/>
          <ac:picMkLst>
            <pc:docMk/>
            <pc:sldMk cId="918288749" sldId="256"/>
            <ac:picMk id="16" creationId="{80FD55D9-4959-8DEC-68C6-B6920FC4590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5DD6C-DE0F-7E77-D476-60218FF2C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E5026-ECAD-FD5A-0953-194AED952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DA299-8A65-5388-7A5C-232FC8DFE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9E08-073B-47A7-89E2-C4F8FFD96B8E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F49A6-1101-24B6-C534-D3A0DED0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335E8-05BB-15BE-0220-45507779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647A-A6EF-46FB-B3F3-7AE221F30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08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B8EA-E6DF-31E7-265E-84CD3D77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B778E-6495-E816-80AF-BF128FBBE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110F1-D16A-6C24-A952-ABD82946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9E08-073B-47A7-89E2-C4F8FFD96B8E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44484-E6EA-9369-2FF5-DFB99DB1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62CB4-8466-6F11-FCAB-0ABF396A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647A-A6EF-46FB-B3F3-7AE221F30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14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63064-1D35-A1B7-9B10-5AFF2687CE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D5B10-A7EC-72E2-03B6-E04F13B9C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37B0A-AD89-7C79-B358-F7694F92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9E08-073B-47A7-89E2-C4F8FFD96B8E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740DC-5742-8336-1351-0F19DA84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75461-643E-4080-59BA-3866E688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647A-A6EF-46FB-B3F3-7AE221F30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30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91C5-870D-19AC-361E-CE800386A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792A0-D4BA-3FA4-55FC-02A1617BE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DC4BE-8B5A-0C53-B6D7-44DD9F32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9E08-073B-47A7-89E2-C4F8FFD96B8E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9AD41-0905-1994-03FF-43088998E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0C1C0-12C0-C104-95F2-4F64BBEF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647A-A6EF-46FB-B3F3-7AE221F30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92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0EBB-CE60-5553-8073-D99B5E11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A2D84-4241-2E2C-B11C-270BCD9D9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98DCA-B9C9-C1A8-6B91-876D08E4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9E08-073B-47A7-89E2-C4F8FFD96B8E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7DA68-41BE-2683-8E5C-4B99D8FB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6D34C-36AD-4DC6-87F2-D501C02D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647A-A6EF-46FB-B3F3-7AE221F30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13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C096-F74E-38B1-8804-934C0B86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04932-A372-5BD7-89C1-4E9C42434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9E74B-F62C-37DD-157E-3A95FA59B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2BC3A-33BF-DAE2-2531-51161BB66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9E08-073B-47A7-89E2-C4F8FFD96B8E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15B55-26D7-0494-C81F-B0006032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A9C2E-E3F8-44BE-3712-99E6D71C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647A-A6EF-46FB-B3F3-7AE221F30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29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D9ED-99B0-0106-A5ED-D5301D632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602F1-96C2-7429-E8F6-236C76F01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7F068-0FCB-CD00-1757-EF7F11F75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4BCC76-11B6-F981-B214-593FAB50A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A89F6-E99F-3A6D-98B5-982706B35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200758-4A46-13C3-6D7E-31839F8F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9E08-073B-47A7-89E2-C4F8FFD96B8E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B28D8-7BC2-8DEC-3E05-0F50C84A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5ECDC5-5A6F-6563-8E2B-E88054AC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647A-A6EF-46FB-B3F3-7AE221F30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79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EC65-98AD-899A-08EC-C2931BB3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22B4FE-0992-691D-54F8-C108C499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9E08-073B-47A7-89E2-C4F8FFD96B8E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CA183-8DD8-B5A6-BDA3-83C64E429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89F64-5A1D-733A-3A21-42FB407D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647A-A6EF-46FB-B3F3-7AE221F30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09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865FE-2BE8-F989-0C8C-3513271E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9E08-073B-47A7-89E2-C4F8FFD96B8E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F8CE4-0C0A-9876-061C-286115A9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96CBC-1B39-E2E6-1E7C-8A7491F8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647A-A6EF-46FB-B3F3-7AE221F30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14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0467-4A49-FB0C-A198-9F18A10A6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F2DA8-8B47-F3BF-8422-AC6E76292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83561-1283-C0D3-6BEF-8C1CD2BFE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488D9-9BC6-7CF1-8333-A84C29BA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9E08-073B-47A7-89E2-C4F8FFD96B8E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84AEA-6B38-2C88-FF6B-8FEF3A50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6C580-D863-FB23-AFE2-CD566DAD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647A-A6EF-46FB-B3F3-7AE221F30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86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3EEC-37EE-88F9-2CE7-76DFD482E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0607D-CA02-0342-F418-317E92F6C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B7B4C-3E4A-674D-EF1C-1C2E44AA3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2C82A-5E16-465D-29B4-90F99032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99E08-073B-47A7-89E2-C4F8FFD96B8E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97CE9-9CA9-2AD2-6E64-ED8771B2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D9B61-FC30-14D9-9953-ED11C714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647A-A6EF-46FB-B3F3-7AE221F30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35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E4374D-B84F-E628-F3BD-3E8CC36BC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AC84A-01F4-ED5A-9607-0CC3F773A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4C801-EE04-5DD5-96DF-8FE49BCC4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99E08-073B-47A7-89E2-C4F8FFD96B8E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E5F49-455A-658A-FE3B-AB52A4C60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DE424-C4BB-7E5C-67E3-90F715FEB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A647A-A6EF-46FB-B3F3-7AE221F308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32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94796D0-0238-80DF-1BDF-C6DBA926E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786" y="1131242"/>
            <a:ext cx="2162477" cy="866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8B11FD-2F36-D25F-7610-B7AB0C090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474" y="3429000"/>
            <a:ext cx="2181529" cy="7335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CFCE75-0C07-8505-FEF9-75A1518FF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263" y="238702"/>
            <a:ext cx="4152737" cy="30822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1A10DB-0EB9-005B-4C93-73047C2F3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7136" y="4123400"/>
            <a:ext cx="2848373" cy="24958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FD55D9-4959-8DEC-68C6-B6920FC459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624" y="3695259"/>
            <a:ext cx="6868484" cy="31627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557BA77-0632-E720-EDC7-7E5390C2E7B6}"/>
              </a:ext>
            </a:extLst>
          </p:cNvPr>
          <p:cNvSpPr txBox="1"/>
          <p:nvPr/>
        </p:nvSpPr>
        <p:spPr>
          <a:xfrm>
            <a:off x="4172505" y="238702"/>
            <a:ext cx="372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ROC and AUC curve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6B0F62-D272-4DDC-A1A6-1094F8BA36D0}"/>
              </a:ext>
            </a:extLst>
          </p:cNvPr>
          <p:cNvSpPr txBox="1"/>
          <p:nvPr/>
        </p:nvSpPr>
        <p:spPr>
          <a:xfrm>
            <a:off x="1008379" y="1175630"/>
            <a:ext cx="438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It is a probability curve that plots the TPR against FPR at various threshold values.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28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patel</dc:creator>
  <cp:lastModifiedBy>abhishek patel</cp:lastModifiedBy>
  <cp:revision>1</cp:revision>
  <dcterms:created xsi:type="dcterms:W3CDTF">2022-12-29T07:34:44Z</dcterms:created>
  <dcterms:modified xsi:type="dcterms:W3CDTF">2022-12-29T07:48:47Z</dcterms:modified>
</cp:coreProperties>
</file>