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8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4A449E-1627-4362-B34D-77939757D4B6}" v="334" dt="2022-12-29T10:02:19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94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u Mahi" userId="c4344bcc1f97e760" providerId="LiveId" clId="{E94A449E-1627-4362-B34D-77939757D4B6}"/>
    <pc:docChg chg="undo custSel addSld delSld modSld">
      <pc:chgData name="Balu Mahi" userId="c4344bcc1f97e760" providerId="LiveId" clId="{E94A449E-1627-4362-B34D-77939757D4B6}" dt="2022-12-29T15:38:25.646" v="455" actId="47"/>
      <pc:docMkLst>
        <pc:docMk/>
      </pc:docMkLst>
      <pc:sldChg chg="modSp add del mod modAnim">
        <pc:chgData name="Balu Mahi" userId="c4344bcc1f97e760" providerId="LiveId" clId="{E94A449E-1627-4362-B34D-77939757D4B6}" dt="2022-12-29T10:00:03.223" v="374" actId="2696"/>
        <pc:sldMkLst>
          <pc:docMk/>
          <pc:sldMk cId="3938424685" sldId="256"/>
        </pc:sldMkLst>
        <pc:spChg chg="mod">
          <ac:chgData name="Balu Mahi" userId="c4344bcc1f97e760" providerId="LiveId" clId="{E94A449E-1627-4362-B34D-77939757D4B6}" dt="2022-12-29T09:58:38.234" v="331" actId="114"/>
          <ac:spMkLst>
            <pc:docMk/>
            <pc:sldMk cId="3938424685" sldId="256"/>
            <ac:spMk id="2" creationId="{046013B9-ED08-9415-829F-5865B60A4E65}"/>
          </ac:spMkLst>
        </pc:spChg>
        <pc:spChg chg="mod">
          <ac:chgData name="Balu Mahi" userId="c4344bcc1f97e760" providerId="LiveId" clId="{E94A449E-1627-4362-B34D-77939757D4B6}" dt="2022-12-29T09:59:01.363" v="347" actId="20577"/>
          <ac:spMkLst>
            <pc:docMk/>
            <pc:sldMk cId="3938424685" sldId="256"/>
            <ac:spMk id="3" creationId="{4730C2C9-BB64-B27C-9B0A-B23447885D10}"/>
          </ac:spMkLst>
        </pc:spChg>
      </pc:sldChg>
      <pc:sldChg chg="del modAnim">
        <pc:chgData name="Balu Mahi" userId="c4344bcc1f97e760" providerId="LiveId" clId="{E94A449E-1627-4362-B34D-77939757D4B6}" dt="2022-12-29T15:38:22.431" v="452" actId="47"/>
        <pc:sldMkLst>
          <pc:docMk/>
          <pc:sldMk cId="3978113511" sldId="257"/>
        </pc:sldMkLst>
      </pc:sldChg>
      <pc:sldChg chg="modSp mod modAnim">
        <pc:chgData name="Balu Mahi" userId="c4344bcc1f97e760" providerId="LiveId" clId="{E94A449E-1627-4362-B34D-77939757D4B6}" dt="2022-12-29T08:30:44.505" v="198" actId="207"/>
        <pc:sldMkLst>
          <pc:docMk/>
          <pc:sldMk cId="1343169978" sldId="258"/>
        </pc:sldMkLst>
        <pc:spChg chg="mod">
          <ac:chgData name="Balu Mahi" userId="c4344bcc1f97e760" providerId="LiveId" clId="{E94A449E-1627-4362-B34D-77939757D4B6}" dt="2022-12-29T08:30:44.505" v="198" actId="207"/>
          <ac:spMkLst>
            <pc:docMk/>
            <pc:sldMk cId="1343169978" sldId="258"/>
            <ac:spMk id="3" creationId="{FE54A578-BC80-D645-2CF7-42883B686BD3}"/>
          </ac:spMkLst>
        </pc:spChg>
      </pc:sldChg>
      <pc:sldChg chg="modSp del mod modAnim">
        <pc:chgData name="Balu Mahi" userId="c4344bcc1f97e760" providerId="LiveId" clId="{E94A449E-1627-4362-B34D-77939757D4B6}" dt="2022-12-29T15:38:23.172" v="453" actId="47"/>
        <pc:sldMkLst>
          <pc:docMk/>
          <pc:sldMk cId="1965518578" sldId="259"/>
        </pc:sldMkLst>
        <pc:spChg chg="mod">
          <ac:chgData name="Balu Mahi" userId="c4344bcc1f97e760" providerId="LiveId" clId="{E94A449E-1627-4362-B34D-77939757D4B6}" dt="2022-12-29T10:02:19.033" v="392" actId="207"/>
          <ac:spMkLst>
            <pc:docMk/>
            <pc:sldMk cId="1965518578" sldId="259"/>
            <ac:spMk id="3" creationId="{606644E2-81BD-C0AE-3B37-9A913006DC5D}"/>
          </ac:spMkLst>
        </pc:spChg>
      </pc:sldChg>
      <pc:sldChg chg="modSp new del mod">
        <pc:chgData name="Balu Mahi" userId="c4344bcc1f97e760" providerId="LiveId" clId="{E94A449E-1627-4362-B34D-77939757D4B6}" dt="2022-12-29T15:38:20.956" v="451" actId="2696"/>
        <pc:sldMkLst>
          <pc:docMk/>
          <pc:sldMk cId="1138981794" sldId="260"/>
        </pc:sldMkLst>
        <pc:spChg chg="mod">
          <ac:chgData name="Balu Mahi" userId="c4344bcc1f97e760" providerId="LiveId" clId="{E94A449E-1627-4362-B34D-77939757D4B6}" dt="2022-12-29T09:59:16.743" v="360" actId="20577"/>
          <ac:spMkLst>
            <pc:docMk/>
            <pc:sldMk cId="1138981794" sldId="260"/>
            <ac:spMk id="2" creationId="{88D92C84-CD73-2C0C-917C-DF5C0F5AF6D9}"/>
          </ac:spMkLst>
        </pc:spChg>
        <pc:spChg chg="mod">
          <ac:chgData name="Balu Mahi" userId="c4344bcc1f97e760" providerId="LiveId" clId="{E94A449E-1627-4362-B34D-77939757D4B6}" dt="2022-12-29T10:00:18.463" v="375" actId="20577"/>
          <ac:spMkLst>
            <pc:docMk/>
            <pc:sldMk cId="1138981794" sldId="260"/>
            <ac:spMk id="3" creationId="{ED453460-E8CB-7EAA-3DDD-7DCD08E70BCB}"/>
          </ac:spMkLst>
        </pc:spChg>
      </pc:sldChg>
      <pc:sldChg chg="modSp new del mod">
        <pc:chgData name="Balu Mahi" userId="c4344bcc1f97e760" providerId="LiveId" clId="{E94A449E-1627-4362-B34D-77939757D4B6}" dt="2022-12-29T15:38:24.439" v="454" actId="47"/>
        <pc:sldMkLst>
          <pc:docMk/>
          <pc:sldMk cId="3356398173" sldId="261"/>
        </pc:sldMkLst>
        <pc:spChg chg="mod">
          <ac:chgData name="Balu Mahi" userId="c4344bcc1f97e760" providerId="LiveId" clId="{E94A449E-1627-4362-B34D-77939757D4B6}" dt="2022-12-29T10:03:34.983" v="407" actId="255"/>
          <ac:spMkLst>
            <pc:docMk/>
            <pc:sldMk cId="3356398173" sldId="261"/>
            <ac:spMk id="3" creationId="{1F738079-C912-1628-4054-DA770180C6DB}"/>
          </ac:spMkLst>
        </pc:spChg>
      </pc:sldChg>
      <pc:sldChg chg="new del">
        <pc:chgData name="Balu Mahi" userId="c4344bcc1f97e760" providerId="LiveId" clId="{E94A449E-1627-4362-B34D-77939757D4B6}" dt="2022-12-29T15:38:25.646" v="455" actId="47"/>
        <pc:sldMkLst>
          <pc:docMk/>
          <pc:sldMk cId="513361533" sldId="262"/>
        </pc:sldMkLst>
      </pc:sldChg>
      <pc:sldChg chg="modSp new mod">
        <pc:chgData name="Balu Mahi" userId="c4344bcc1f97e760" providerId="LiveId" clId="{E94A449E-1627-4362-B34D-77939757D4B6}" dt="2022-12-29T10:05:37.214" v="437" actId="20577"/>
        <pc:sldMkLst>
          <pc:docMk/>
          <pc:sldMk cId="2248065917" sldId="263"/>
        </pc:sldMkLst>
        <pc:spChg chg="mod">
          <ac:chgData name="Balu Mahi" userId="c4344bcc1f97e760" providerId="LiveId" clId="{E94A449E-1627-4362-B34D-77939757D4B6}" dt="2022-12-29T10:05:37.214" v="437" actId="20577"/>
          <ac:spMkLst>
            <pc:docMk/>
            <pc:sldMk cId="2248065917" sldId="263"/>
            <ac:spMk id="2" creationId="{BB742B94-269A-1160-AA73-FA6B86943BA8}"/>
          </ac:spMkLst>
        </pc:spChg>
      </pc:sldChg>
      <pc:sldChg chg="modSp new mod">
        <pc:chgData name="Balu Mahi" userId="c4344bcc1f97e760" providerId="LiveId" clId="{E94A449E-1627-4362-B34D-77939757D4B6}" dt="2022-12-29T10:07:14.574" v="450" actId="242"/>
        <pc:sldMkLst>
          <pc:docMk/>
          <pc:sldMk cId="1523499998" sldId="264"/>
        </pc:sldMkLst>
        <pc:spChg chg="mod">
          <ac:chgData name="Balu Mahi" userId="c4344bcc1f97e760" providerId="LiveId" clId="{E94A449E-1627-4362-B34D-77939757D4B6}" dt="2022-12-29T10:07:14.574" v="450" actId="242"/>
          <ac:spMkLst>
            <pc:docMk/>
            <pc:sldMk cId="1523499998" sldId="264"/>
            <ac:spMk id="2" creationId="{834D5946-6CD2-6266-8D5F-B02AE290D1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2B94-269A-1160-AA73-FA6B86943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IN" dirty="0"/>
              <a:t>Cross value score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54437-5A08-62DF-EB15-CD9B93D7A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806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6021-0A32-F47D-04EE-CEBE54D3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 anchorCtr="0"/>
          <a:lstStyle/>
          <a:p>
            <a:r>
              <a:rPr lang="en-IN" dirty="0"/>
              <a:t>                    cross value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A578-BC80-D645-2CF7-42883B68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699489" cy="4209186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Cross_val_score</a:t>
            </a:r>
            <a:r>
              <a:rPr lang="en-US" dirty="0"/>
              <a:t> is </a:t>
            </a:r>
            <a:r>
              <a:rPr lang="en-US" b="1" dirty="0"/>
              <a:t>a method which runs cross validation on a dataset to test whether the model can </a:t>
            </a:r>
            <a:r>
              <a:rPr lang="en-US" b="1" dirty="0">
                <a:solidFill>
                  <a:srgbClr val="FF0000"/>
                </a:solidFill>
              </a:rPr>
              <a:t>generalize</a:t>
            </a:r>
            <a:r>
              <a:rPr lang="en-US" b="1" dirty="0"/>
              <a:t> over the whole dataset</a:t>
            </a:r>
            <a:r>
              <a:rPr lang="en-US" dirty="0"/>
              <a:t>.</a:t>
            </a:r>
            <a:endParaRPr lang="en-IN" dirty="0"/>
          </a:p>
          <a:p>
            <a:r>
              <a:rPr lang="en-IN" dirty="0"/>
              <a:t>We can import </a:t>
            </a:r>
            <a:r>
              <a:rPr lang="en-IN" dirty="0" err="1">
                <a:solidFill>
                  <a:srgbClr val="FF0000"/>
                </a:solidFill>
              </a:rPr>
              <a:t>cross_val_score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from </a:t>
            </a:r>
            <a:r>
              <a:rPr lang="en-IN" dirty="0">
                <a:solidFill>
                  <a:srgbClr val="FF0000"/>
                </a:solidFill>
              </a:rPr>
              <a:t>sklearn.model_selection </a:t>
            </a:r>
            <a:r>
              <a:rPr lang="en-IN" dirty="0"/>
              <a:t>module</a:t>
            </a:r>
          </a:p>
          <a:p>
            <a:r>
              <a:rPr lang="en-IN" dirty="0"/>
              <a:t>Important </a:t>
            </a:r>
            <a:r>
              <a:rPr lang="en-IN" dirty="0">
                <a:solidFill>
                  <a:srgbClr val="FFFF00"/>
                </a:solidFill>
              </a:rPr>
              <a:t>parameters</a:t>
            </a:r>
            <a:r>
              <a:rPr lang="en-IN" dirty="0"/>
              <a:t> in </a:t>
            </a:r>
            <a:r>
              <a:rPr lang="en-IN" dirty="0" err="1">
                <a:solidFill>
                  <a:srgbClr val="FF0000"/>
                </a:solidFill>
              </a:rPr>
              <a:t>cross_val_score</a:t>
            </a:r>
            <a:r>
              <a:rPr lang="en-IN" dirty="0">
                <a:solidFill>
                  <a:srgbClr val="FF0000"/>
                </a:solidFill>
              </a:rPr>
              <a:t>  </a:t>
            </a:r>
            <a:r>
              <a:rPr lang="en-IN" dirty="0"/>
              <a:t>follows………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1. </a:t>
            </a:r>
            <a:r>
              <a:rPr lang="en-IN" dirty="0">
                <a:solidFill>
                  <a:srgbClr val="FFFF00"/>
                </a:solidFill>
                <a:sym typeface="Wingdings" panose="05000000000000000000" pitchFamily="2" charset="2"/>
              </a:rPr>
              <a:t>Estimator</a:t>
            </a:r>
            <a:r>
              <a:rPr lang="en-IN" dirty="0">
                <a:sym typeface="Wingdings" panose="05000000000000000000" pitchFamily="2" charset="2"/>
              </a:rPr>
              <a:t> : </a:t>
            </a:r>
            <a:r>
              <a:rPr lang="en-US" dirty="0"/>
              <a:t>The object to use to fit the data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EG :  </a:t>
            </a:r>
            <a:r>
              <a:rPr lang="en-US" dirty="0" err="1">
                <a:sym typeface="Wingdings" panose="05000000000000000000" pitchFamily="2" charset="2"/>
              </a:rPr>
              <a:t>lr</a:t>
            </a:r>
            <a:r>
              <a:rPr lang="en-US" dirty="0">
                <a:sym typeface="Wingdings" panose="05000000000000000000" pitchFamily="2" charset="2"/>
              </a:rPr>
              <a:t> = </a:t>
            </a:r>
            <a:r>
              <a:rPr lang="en-US" dirty="0" err="1">
                <a:sym typeface="Wingdings" panose="05000000000000000000" pitchFamily="2" charset="2"/>
              </a:rPr>
              <a:t>LinearRegreesion</a:t>
            </a:r>
            <a:r>
              <a:rPr lang="en-US" dirty="0">
                <a:sym typeface="Wingdings" panose="05000000000000000000" pitchFamily="2" charset="2"/>
              </a:rPr>
              <a:t>() ----- here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lr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is the estimator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2. </a:t>
            </a:r>
            <a:r>
              <a:rPr lang="en-IN" dirty="0">
                <a:solidFill>
                  <a:srgbClr val="FFFF00"/>
                </a:solidFill>
                <a:sym typeface="Wingdings" panose="05000000000000000000" pitchFamily="2" charset="2"/>
              </a:rPr>
              <a:t>X, y</a:t>
            </a:r>
            <a:r>
              <a:rPr lang="en-IN" dirty="0">
                <a:sym typeface="Wingdings" panose="05000000000000000000" pitchFamily="2" charset="2"/>
              </a:rPr>
              <a:t> :  X is independent and y is dependent Variable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3. </a:t>
            </a:r>
            <a:r>
              <a:rPr lang="en-IN" dirty="0">
                <a:solidFill>
                  <a:srgbClr val="FFFF00"/>
                </a:solidFill>
                <a:sym typeface="Wingdings" panose="05000000000000000000" pitchFamily="2" charset="2"/>
              </a:rPr>
              <a:t>cv</a:t>
            </a:r>
            <a:r>
              <a:rPr lang="en-IN" dirty="0">
                <a:sym typeface="Wingdings" panose="05000000000000000000" pitchFamily="2" charset="2"/>
              </a:rPr>
              <a:t> </a:t>
            </a:r>
            <a:r>
              <a:rPr lang="en-IN" dirty="0"/>
              <a:t> :   </a:t>
            </a:r>
            <a:r>
              <a:rPr lang="en-US" dirty="0"/>
              <a:t>Determines the cross-validation splitting strategy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16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5946-6CD2-6266-8D5F-B02AE290D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IN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C16AC-989F-5633-0ECA-734B40F35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499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165</TotalTime>
  <Words>112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Cross value score</vt:lpstr>
      <vt:lpstr>                    cross value score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Balu Mahi</dc:creator>
  <cp:lastModifiedBy>Balu Mahi</cp:lastModifiedBy>
  <cp:revision>1</cp:revision>
  <dcterms:created xsi:type="dcterms:W3CDTF">2022-12-29T05:58:49Z</dcterms:created>
  <dcterms:modified xsi:type="dcterms:W3CDTF">2022-12-29T15:38:32Z</dcterms:modified>
</cp:coreProperties>
</file>