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ACCURACY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66950"/>
            <a:ext cx="5181600" cy="4351338"/>
          </a:xfrm>
        </p:spPr>
        <p:txBody>
          <a:bodyPr/>
          <a:p>
            <a:r>
              <a:rPr lang="en-US"/>
              <a:t>Training Accuracy:</a:t>
            </a:r>
            <a:endParaRPr lang="en-US"/>
          </a:p>
          <a:p>
            <a:pPr marL="0" indent="0">
              <a:buNone/>
            </a:pPr>
            <a:r>
              <a:rPr lang="en-US"/>
              <a:t> ---&gt;The performance of our actual    dataset that is fed into the machine learning model to discover and learn patterns</a:t>
            </a:r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914390" y="2305050"/>
            <a:ext cx="58959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Testing Accuracy:</a:t>
            </a:r>
            <a:endParaRPr lang="en-US" sz="2800"/>
          </a:p>
          <a:p>
            <a:r>
              <a:rPr lang="en-US" sz="2800"/>
              <a:t>--&gt;Once  machine learning model is built (with training data), the unseen data is used to test model. This evaluation is called testing accuacry</a:t>
            </a:r>
            <a:endParaRPr lang="en-US" sz="2800"/>
          </a:p>
        </p:txBody>
      </p:sp>
      <p:pic>
        <p:nvPicPr>
          <p:cNvPr id="8" name="Content Placeholder 7" descr="downloa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75995" y="4391660"/>
            <a:ext cx="4886325" cy="933450"/>
          </a:xfrm>
          <a:prstGeom prst="rect">
            <a:avLst/>
          </a:prstGeom>
        </p:spPr>
      </p:pic>
      <p:pic>
        <p:nvPicPr>
          <p:cNvPr id="9" name="Picture 8" descr="downloa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4497070"/>
            <a:ext cx="4231640" cy="211645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09980" y="1409065"/>
            <a:ext cx="9972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It’s an evaluation metric and It is the ratio of total number of correct prediction to total number of predictions.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Presentation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</dc:title>
  <dc:creator/>
  <cp:lastModifiedBy>ADMIN</cp:lastModifiedBy>
  <cp:revision>1</cp:revision>
  <dcterms:created xsi:type="dcterms:W3CDTF">2022-12-29T12:01:15Z</dcterms:created>
  <dcterms:modified xsi:type="dcterms:W3CDTF">2022-12-29T12:01:15Z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DB20DFAF4D5E4E298CCE2AB664852B3C</vt:lpwstr>
  </property>
  <property fmtid="{D5CDD505-2E9C-101B-9397-08002B2CF9AE}" pid="3" name="KSOProductBuildVer">
    <vt:lpwstr>1033-11.2.0.11440</vt:lpwstr>
  </property>
</Properties>
</file>