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A449E-1627-4362-B34D-77939757D4B6}" v="334" dt="2022-12-29T10:02:1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C84-CD73-2C0C-917C-DF5C0F5A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3460-E8CB-7EAA-3DDD-7DCD08E7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13898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005E-EED3-0B13-699A-C7076B4F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6064-77D5-3939-02F1-39C30BF8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Lets know what </a:t>
            </a:r>
            <a:r>
              <a:rPr lang="en-IN" dirty="0">
                <a:solidFill>
                  <a:srgbClr val="FF0000"/>
                </a:solidFill>
              </a:rPr>
              <a:t>RECALL</a:t>
            </a:r>
            <a:r>
              <a:rPr lang="en-IN" dirty="0"/>
              <a:t> is…..</a:t>
            </a:r>
          </a:p>
          <a:p>
            <a:r>
              <a:rPr lang="en-IN" dirty="0"/>
              <a:t>Definition - </a:t>
            </a:r>
            <a:r>
              <a:rPr lang="en-US" b="1" dirty="0"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he ratio between the numbers of Positive samples correctly classified as Positive to the total number of Positive samples.</a:t>
            </a:r>
          </a:p>
          <a:p>
            <a:r>
              <a:rPr lang="en-US" dirty="0">
                <a:latin typeface="arial" panose="020B0604020202020204" pitchFamily="34" charset="0"/>
              </a:rPr>
              <a:t>Mathematical formula for this is  Recall  </a:t>
            </a:r>
            <a:r>
              <a:rPr lang="en-US" b="1" dirty="0">
                <a:latin typeface="arial" panose="020B0604020202020204" pitchFamily="34" charset="0"/>
              </a:rPr>
              <a:t>= </a:t>
            </a:r>
            <a:r>
              <a:rPr lang="en-US" dirty="0">
                <a:latin typeface="arial" panose="020B0604020202020204" pitchFamily="34" charset="0"/>
              </a:rPr>
              <a:t>TP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TP + FN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503-9C37-6D42-B2F2-193124FB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IN" dirty="0"/>
              <a:t>				Recall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44E2-81BD-C0AE-3B37-9A913006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78570"/>
            <a:ext cx="9905999" cy="502891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We can import </a:t>
            </a:r>
            <a:r>
              <a:rPr lang="en-IN" dirty="0" err="1">
                <a:solidFill>
                  <a:srgbClr val="FF0000"/>
                </a:solidFill>
              </a:rPr>
              <a:t>recall_score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from </a:t>
            </a:r>
            <a:r>
              <a:rPr lang="en-IN" dirty="0" err="1">
                <a:solidFill>
                  <a:srgbClr val="FF0000"/>
                </a:solidFill>
              </a:rPr>
              <a:t>sklearn.metrics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module</a:t>
            </a:r>
          </a:p>
          <a:p>
            <a:r>
              <a:rPr lang="en-IN" dirty="0"/>
              <a:t>The important parameters in </a:t>
            </a:r>
            <a:r>
              <a:rPr lang="en-IN" dirty="0" err="1"/>
              <a:t>recall_score</a:t>
            </a:r>
            <a:r>
              <a:rPr lang="en-IN" dirty="0"/>
              <a:t>……..</a:t>
            </a:r>
          </a:p>
          <a:p>
            <a:r>
              <a:rPr lang="en-IN" dirty="0" err="1">
                <a:solidFill>
                  <a:srgbClr val="FFFF00"/>
                </a:solidFill>
              </a:rPr>
              <a:t>y_true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: Actually y values (or) real values</a:t>
            </a:r>
          </a:p>
          <a:p>
            <a:r>
              <a:rPr lang="en-IN" dirty="0" err="1">
                <a:solidFill>
                  <a:srgbClr val="FFFF00"/>
                </a:solidFill>
              </a:rPr>
              <a:t>y_pred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: The values predicted by our model</a:t>
            </a:r>
          </a:p>
          <a:p>
            <a:r>
              <a:rPr lang="en-IN" dirty="0">
                <a:solidFill>
                  <a:srgbClr val="FFFF00"/>
                </a:solidFill>
              </a:rPr>
              <a:t>Average</a:t>
            </a:r>
            <a:r>
              <a:rPr lang="en-IN" dirty="0"/>
              <a:t> : when you have multiclass labels</a:t>
            </a:r>
          </a:p>
          <a:p>
            <a:pPr lvl="1"/>
            <a:r>
              <a:rPr lang="en-IN" dirty="0"/>
              <a:t>Different  values for average 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Micro</a:t>
            </a:r>
            <a:r>
              <a:rPr lang="en-US" dirty="0"/>
              <a:t> Averaged Recall: Here we calculate the TP and FP for each class, and then calculate the overall</a:t>
            </a:r>
            <a:endParaRPr lang="en-IN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Macro</a:t>
            </a:r>
            <a:r>
              <a:rPr lang="en-US" dirty="0"/>
              <a:t> Averaged Recall: We calculate the Recall for each class separately in an One vs All way. And then take the average of all Recall values</a:t>
            </a:r>
            <a:endParaRPr lang="en-IN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Weighted</a:t>
            </a:r>
            <a:r>
              <a:rPr lang="en-US" dirty="0"/>
              <a:t> Recall: Similar to Macro, except that we take the number of instances for each class into consideration as well. These acts as weights</a:t>
            </a:r>
            <a:endParaRPr lang="en-IN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binary </a:t>
            </a:r>
            <a:r>
              <a:rPr lang="en-US" dirty="0"/>
              <a:t>Recall -&gt; This is applicable only if targets (y_{true, pred}) are binary.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5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7F2EDF9-C7AB-C866-35DB-0ECB98A4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37646-8DA3-A40D-B37F-0682B6D4BB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4356" y="310717"/>
            <a:ext cx="10473055" cy="1831794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A400F4-99E9-2A0B-FEB5-B3E98B0236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88BB-994A-E111-981A-E96542AF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6" y="4762356"/>
            <a:ext cx="7582958" cy="205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CA79A-ACF3-8D9D-FA99-59D673D2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6" y="2297914"/>
            <a:ext cx="10218208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B05C-460E-FBA9-4E75-0285DB40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8079-C912-1628-4054-DA770180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6398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179</TotalTime>
  <Words>200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</vt:lpstr>
      <vt:lpstr>Tw Cen MT</vt:lpstr>
      <vt:lpstr>Circuit</vt:lpstr>
      <vt:lpstr>PowerPoint Presentation</vt:lpstr>
      <vt:lpstr>                             Recall</vt:lpstr>
      <vt:lpstr>    Recall in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Balu Mahi</dc:creator>
  <cp:lastModifiedBy>Balu Mahi</cp:lastModifiedBy>
  <cp:revision>2</cp:revision>
  <dcterms:created xsi:type="dcterms:W3CDTF">2022-12-29T05:58:49Z</dcterms:created>
  <dcterms:modified xsi:type="dcterms:W3CDTF">2023-01-03T06:55:37Z</dcterms:modified>
</cp:coreProperties>
</file>