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9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A449E-1627-4362-B34D-77939757D4B6}" v="334" dt="2022-12-29T10:02:19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u Mahi" userId="c4344bcc1f97e760" providerId="LiveId" clId="{E94A449E-1627-4362-B34D-77939757D4B6}"/>
    <pc:docChg chg="undo custSel addSld delSld modSld">
      <pc:chgData name="Balu Mahi" userId="c4344bcc1f97e760" providerId="LiveId" clId="{E94A449E-1627-4362-B34D-77939757D4B6}" dt="2022-12-29T10:05:37.214" v="437" actId="20577"/>
      <pc:docMkLst>
        <pc:docMk/>
      </pc:docMkLst>
      <pc:sldChg chg="modSp add del mod modAnim">
        <pc:chgData name="Balu Mahi" userId="c4344bcc1f97e760" providerId="LiveId" clId="{E94A449E-1627-4362-B34D-77939757D4B6}" dt="2022-12-29T10:00:03.223" v="374" actId="2696"/>
        <pc:sldMkLst>
          <pc:docMk/>
          <pc:sldMk cId="3938424685" sldId="256"/>
        </pc:sldMkLst>
        <pc:spChg chg="mod">
          <ac:chgData name="Balu Mahi" userId="c4344bcc1f97e760" providerId="LiveId" clId="{E94A449E-1627-4362-B34D-77939757D4B6}" dt="2022-12-29T09:58:38.234" v="331" actId="114"/>
          <ac:spMkLst>
            <pc:docMk/>
            <pc:sldMk cId="3938424685" sldId="256"/>
            <ac:spMk id="2" creationId="{046013B9-ED08-9415-829F-5865B60A4E65}"/>
          </ac:spMkLst>
        </pc:spChg>
        <pc:spChg chg="mod">
          <ac:chgData name="Balu Mahi" userId="c4344bcc1f97e760" providerId="LiveId" clId="{E94A449E-1627-4362-B34D-77939757D4B6}" dt="2022-12-29T09:59:01.363" v="347" actId="20577"/>
          <ac:spMkLst>
            <pc:docMk/>
            <pc:sldMk cId="3938424685" sldId="256"/>
            <ac:spMk id="3" creationId="{4730C2C9-BB64-B27C-9B0A-B23447885D10}"/>
          </ac:spMkLst>
        </pc:spChg>
      </pc:sldChg>
      <pc:sldChg chg="modAnim">
        <pc:chgData name="Balu Mahi" userId="c4344bcc1f97e760" providerId="LiveId" clId="{E94A449E-1627-4362-B34D-77939757D4B6}" dt="2022-12-29T09:53:59.107" v="231"/>
        <pc:sldMkLst>
          <pc:docMk/>
          <pc:sldMk cId="3978113511" sldId="257"/>
        </pc:sldMkLst>
      </pc:sldChg>
      <pc:sldChg chg="modSp mod modAnim">
        <pc:chgData name="Balu Mahi" userId="c4344bcc1f97e760" providerId="LiveId" clId="{E94A449E-1627-4362-B34D-77939757D4B6}" dt="2022-12-29T08:30:44.505" v="198" actId="207"/>
        <pc:sldMkLst>
          <pc:docMk/>
          <pc:sldMk cId="1343169978" sldId="258"/>
        </pc:sldMkLst>
        <pc:spChg chg="mod">
          <ac:chgData name="Balu Mahi" userId="c4344bcc1f97e760" providerId="LiveId" clId="{E94A449E-1627-4362-B34D-77939757D4B6}" dt="2022-12-29T08:30:44.505" v="198" actId="207"/>
          <ac:spMkLst>
            <pc:docMk/>
            <pc:sldMk cId="1343169978" sldId="258"/>
            <ac:spMk id="3" creationId="{FE54A578-BC80-D645-2CF7-42883B686BD3}"/>
          </ac:spMkLst>
        </pc:spChg>
      </pc:sldChg>
      <pc:sldChg chg="modSp mod modAnim">
        <pc:chgData name="Balu Mahi" userId="c4344bcc1f97e760" providerId="LiveId" clId="{E94A449E-1627-4362-B34D-77939757D4B6}" dt="2022-12-29T10:02:19.033" v="392" actId="207"/>
        <pc:sldMkLst>
          <pc:docMk/>
          <pc:sldMk cId="1965518578" sldId="259"/>
        </pc:sldMkLst>
        <pc:spChg chg="mod">
          <ac:chgData name="Balu Mahi" userId="c4344bcc1f97e760" providerId="LiveId" clId="{E94A449E-1627-4362-B34D-77939757D4B6}" dt="2022-12-29T10:02:19.033" v="392" actId="207"/>
          <ac:spMkLst>
            <pc:docMk/>
            <pc:sldMk cId="1965518578" sldId="259"/>
            <ac:spMk id="3" creationId="{606644E2-81BD-C0AE-3B37-9A913006DC5D}"/>
          </ac:spMkLst>
        </pc:spChg>
      </pc:sldChg>
      <pc:sldChg chg="modSp new mod">
        <pc:chgData name="Balu Mahi" userId="c4344bcc1f97e760" providerId="LiveId" clId="{E94A449E-1627-4362-B34D-77939757D4B6}" dt="2022-12-29T10:00:18.463" v="375" actId="20577"/>
        <pc:sldMkLst>
          <pc:docMk/>
          <pc:sldMk cId="1138981794" sldId="260"/>
        </pc:sldMkLst>
        <pc:spChg chg="mod">
          <ac:chgData name="Balu Mahi" userId="c4344bcc1f97e760" providerId="LiveId" clId="{E94A449E-1627-4362-B34D-77939757D4B6}" dt="2022-12-29T09:59:16.743" v="360" actId="20577"/>
          <ac:spMkLst>
            <pc:docMk/>
            <pc:sldMk cId="1138981794" sldId="260"/>
            <ac:spMk id="2" creationId="{88D92C84-CD73-2C0C-917C-DF5C0F5AF6D9}"/>
          </ac:spMkLst>
        </pc:spChg>
        <pc:spChg chg="mod">
          <ac:chgData name="Balu Mahi" userId="c4344bcc1f97e760" providerId="LiveId" clId="{E94A449E-1627-4362-B34D-77939757D4B6}" dt="2022-12-29T10:00:18.463" v="375" actId="20577"/>
          <ac:spMkLst>
            <pc:docMk/>
            <pc:sldMk cId="1138981794" sldId="260"/>
            <ac:spMk id="3" creationId="{ED453460-E8CB-7EAA-3DDD-7DCD08E70BCB}"/>
          </ac:spMkLst>
        </pc:spChg>
      </pc:sldChg>
      <pc:sldChg chg="modSp new mod">
        <pc:chgData name="Balu Mahi" userId="c4344bcc1f97e760" providerId="LiveId" clId="{E94A449E-1627-4362-B34D-77939757D4B6}" dt="2022-12-29T10:03:34.983" v="407" actId="255"/>
        <pc:sldMkLst>
          <pc:docMk/>
          <pc:sldMk cId="3356398173" sldId="261"/>
        </pc:sldMkLst>
        <pc:spChg chg="mod">
          <ac:chgData name="Balu Mahi" userId="c4344bcc1f97e760" providerId="LiveId" clId="{E94A449E-1627-4362-B34D-77939757D4B6}" dt="2022-12-29T10:03:34.983" v="407" actId="255"/>
          <ac:spMkLst>
            <pc:docMk/>
            <pc:sldMk cId="3356398173" sldId="261"/>
            <ac:spMk id="3" creationId="{1F738079-C912-1628-4054-DA770180C6DB}"/>
          </ac:spMkLst>
        </pc:spChg>
      </pc:sldChg>
      <pc:sldChg chg="new">
        <pc:chgData name="Balu Mahi" userId="c4344bcc1f97e760" providerId="LiveId" clId="{E94A449E-1627-4362-B34D-77939757D4B6}" dt="2022-12-29T10:03:51.343" v="408" actId="680"/>
        <pc:sldMkLst>
          <pc:docMk/>
          <pc:sldMk cId="513361533" sldId="262"/>
        </pc:sldMkLst>
      </pc:sldChg>
      <pc:sldChg chg="modSp new mod">
        <pc:chgData name="Balu Mahi" userId="c4344bcc1f97e760" providerId="LiveId" clId="{E94A449E-1627-4362-B34D-77939757D4B6}" dt="2022-12-29T10:05:37.214" v="437" actId="20577"/>
        <pc:sldMkLst>
          <pc:docMk/>
          <pc:sldMk cId="2248065917" sldId="263"/>
        </pc:sldMkLst>
        <pc:spChg chg="mod">
          <ac:chgData name="Balu Mahi" userId="c4344bcc1f97e760" providerId="LiveId" clId="{E94A449E-1627-4362-B34D-77939757D4B6}" dt="2022-12-29T10:05:37.214" v="437" actId="20577"/>
          <ac:spMkLst>
            <pc:docMk/>
            <pc:sldMk cId="2248065917" sldId="263"/>
            <ac:spMk id="2" creationId="{BB742B94-269A-1160-AA73-FA6B86943B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2C84-CD73-2C0C-917C-DF5C0F5A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3460-E8CB-7EAA-3DDD-7DCD08E7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4800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13898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005E-EED3-0B13-699A-C7076B4F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6064-77D5-3939-02F1-39C30BF86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Lets know what </a:t>
            </a:r>
            <a:r>
              <a:rPr lang="en-IN" dirty="0">
                <a:solidFill>
                  <a:srgbClr val="FF0000"/>
                </a:solidFill>
              </a:rPr>
              <a:t>RECALL</a:t>
            </a:r>
            <a:r>
              <a:rPr lang="en-IN" dirty="0"/>
              <a:t> is…..</a:t>
            </a:r>
          </a:p>
          <a:p>
            <a:r>
              <a:rPr lang="en-IN" dirty="0"/>
              <a:t>Definition - </a:t>
            </a:r>
            <a:r>
              <a:rPr lang="en-US" b="1" dirty="0">
                <a:latin typeface="arial" panose="020B0604020202020204" pitchFamily="34" charset="0"/>
              </a:rPr>
              <a:t>T</a:t>
            </a:r>
            <a:r>
              <a:rPr lang="en-US" b="1" i="0" dirty="0">
                <a:effectLst/>
                <a:latin typeface="arial" panose="020B0604020202020204" pitchFamily="34" charset="0"/>
              </a:rPr>
              <a:t>he ratio between the numbers of Positive samples correctly classified as Positive to the total number of Positive samples.</a:t>
            </a:r>
          </a:p>
          <a:p>
            <a:r>
              <a:rPr lang="en-US" dirty="0">
                <a:latin typeface="arial" panose="020B0604020202020204" pitchFamily="34" charset="0"/>
              </a:rPr>
              <a:t>Mathematical formula for this is  Recall  </a:t>
            </a:r>
            <a:r>
              <a:rPr lang="en-US" b="1" dirty="0">
                <a:latin typeface="arial" panose="020B0604020202020204" pitchFamily="34" charset="0"/>
              </a:rPr>
              <a:t>= </a:t>
            </a:r>
            <a:r>
              <a:rPr lang="en-US" dirty="0">
                <a:latin typeface="arial" panose="020B0604020202020204" pitchFamily="34" charset="0"/>
              </a:rPr>
              <a:t>TP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/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TP + FP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11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503-9C37-6D42-B2F2-193124FB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Recall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44E2-81BD-C0AE-3B37-9A913006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can import </a:t>
            </a:r>
            <a:r>
              <a:rPr lang="en-IN" dirty="0" err="1">
                <a:solidFill>
                  <a:srgbClr val="FF0000"/>
                </a:solidFill>
              </a:rPr>
              <a:t>recall_score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from </a:t>
            </a:r>
            <a:r>
              <a:rPr lang="en-IN" dirty="0" err="1">
                <a:solidFill>
                  <a:srgbClr val="FF0000"/>
                </a:solidFill>
              </a:rPr>
              <a:t>sklearn.metrics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module</a:t>
            </a:r>
          </a:p>
          <a:p>
            <a:r>
              <a:rPr lang="en-IN" dirty="0"/>
              <a:t>The important parameters in </a:t>
            </a:r>
            <a:r>
              <a:rPr lang="en-IN" dirty="0" err="1"/>
              <a:t>recall_score</a:t>
            </a:r>
            <a:r>
              <a:rPr lang="en-IN" dirty="0"/>
              <a:t>……..</a:t>
            </a:r>
          </a:p>
          <a:p>
            <a:r>
              <a:rPr lang="en-IN" dirty="0" err="1">
                <a:solidFill>
                  <a:srgbClr val="FFFF00"/>
                </a:solidFill>
              </a:rPr>
              <a:t>y_true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: Actually y values (or) real values</a:t>
            </a:r>
          </a:p>
          <a:p>
            <a:r>
              <a:rPr lang="en-IN" dirty="0" err="1">
                <a:solidFill>
                  <a:srgbClr val="FFFF00"/>
                </a:solidFill>
              </a:rPr>
              <a:t>y_pred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: The values predicted by our model</a:t>
            </a:r>
          </a:p>
          <a:p>
            <a:r>
              <a:rPr lang="en-IN" dirty="0">
                <a:solidFill>
                  <a:srgbClr val="FFFF00"/>
                </a:solidFill>
              </a:rPr>
              <a:t>Average</a:t>
            </a:r>
            <a:r>
              <a:rPr lang="en-IN" dirty="0"/>
              <a:t> : when you have multiclass labels</a:t>
            </a:r>
          </a:p>
          <a:p>
            <a:pPr lvl="1"/>
            <a:r>
              <a:rPr lang="en-IN" dirty="0"/>
              <a:t>By default it’s </a:t>
            </a:r>
            <a:r>
              <a:rPr lang="en-IN" dirty="0">
                <a:solidFill>
                  <a:srgbClr val="FF0000"/>
                </a:solidFill>
              </a:rPr>
              <a:t>binary </a:t>
            </a:r>
            <a:r>
              <a:rPr lang="en-IN" dirty="0"/>
              <a:t>we use </a:t>
            </a:r>
            <a:r>
              <a:rPr lang="en-IN" dirty="0">
                <a:solidFill>
                  <a:srgbClr val="FF0000"/>
                </a:solidFill>
              </a:rPr>
              <a:t>macro</a:t>
            </a:r>
            <a:r>
              <a:rPr lang="en-IN" dirty="0"/>
              <a:t> it give recall value when you have multiclass labels</a:t>
            </a:r>
          </a:p>
        </p:txBody>
      </p:sp>
    </p:spTree>
    <p:extLst>
      <p:ext uri="{BB962C8B-B14F-4D97-AF65-F5344CB8AC3E}">
        <p14:creationId xmlns:p14="http://schemas.microsoft.com/office/powerpoint/2010/main" val="196551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B05C-460E-FBA9-4E75-0285DB40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8079-C912-1628-4054-DA770180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639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792F-12F5-CF2B-866D-4A1064977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AD608-95FF-4A3E-0216-891F552EA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36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2B94-269A-1160-AA73-FA6B86943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IN" dirty="0"/>
              <a:t>Cross value score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54437-5A08-62DF-EB15-CD9B93D7A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06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6021-0A32-F47D-04EE-CEBE54D3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 anchorCtr="0"/>
          <a:lstStyle/>
          <a:p>
            <a:r>
              <a:rPr lang="en-IN" dirty="0"/>
              <a:t>                    cross value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A578-BC80-D645-2CF7-42883B68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699489" cy="4209186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Cross_val_score</a:t>
            </a:r>
            <a:r>
              <a:rPr lang="en-US" dirty="0"/>
              <a:t> is </a:t>
            </a:r>
            <a:r>
              <a:rPr lang="en-US" b="1" dirty="0"/>
              <a:t>a method which runs cross validation on a dataset to test whether the model can </a:t>
            </a:r>
            <a:r>
              <a:rPr lang="en-US" b="1" dirty="0">
                <a:solidFill>
                  <a:srgbClr val="FF0000"/>
                </a:solidFill>
              </a:rPr>
              <a:t>generalize</a:t>
            </a:r>
            <a:r>
              <a:rPr lang="en-US" b="1" dirty="0"/>
              <a:t> over the whole dataset</a:t>
            </a:r>
            <a:r>
              <a:rPr lang="en-US" dirty="0"/>
              <a:t>.</a:t>
            </a:r>
            <a:endParaRPr lang="en-IN" dirty="0"/>
          </a:p>
          <a:p>
            <a:r>
              <a:rPr lang="en-IN" dirty="0"/>
              <a:t>We can import </a:t>
            </a:r>
            <a:r>
              <a:rPr lang="en-IN" dirty="0" err="1">
                <a:solidFill>
                  <a:srgbClr val="FF0000"/>
                </a:solidFill>
              </a:rPr>
              <a:t>cross_val_score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from </a:t>
            </a:r>
            <a:r>
              <a:rPr lang="en-IN" dirty="0">
                <a:solidFill>
                  <a:srgbClr val="FF0000"/>
                </a:solidFill>
              </a:rPr>
              <a:t>sklearn.model_selection </a:t>
            </a:r>
            <a:r>
              <a:rPr lang="en-IN" dirty="0"/>
              <a:t>module</a:t>
            </a:r>
          </a:p>
          <a:p>
            <a:r>
              <a:rPr lang="en-IN" dirty="0"/>
              <a:t>Important </a:t>
            </a:r>
            <a:r>
              <a:rPr lang="en-IN" dirty="0">
                <a:solidFill>
                  <a:srgbClr val="FFFF00"/>
                </a:solidFill>
              </a:rPr>
              <a:t>parameters</a:t>
            </a:r>
            <a:r>
              <a:rPr lang="en-IN" dirty="0"/>
              <a:t> in </a:t>
            </a:r>
            <a:r>
              <a:rPr lang="en-IN" dirty="0" err="1">
                <a:solidFill>
                  <a:srgbClr val="FF0000"/>
                </a:solidFill>
              </a:rPr>
              <a:t>cross_val_score</a:t>
            </a:r>
            <a:r>
              <a:rPr lang="en-IN" dirty="0">
                <a:solidFill>
                  <a:srgbClr val="FF0000"/>
                </a:solidFill>
              </a:rPr>
              <a:t>  </a:t>
            </a:r>
            <a:r>
              <a:rPr lang="en-IN" dirty="0"/>
              <a:t>follows………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1. </a:t>
            </a:r>
            <a:r>
              <a:rPr lang="en-IN" dirty="0">
                <a:solidFill>
                  <a:srgbClr val="FFFF00"/>
                </a:solidFill>
                <a:sym typeface="Wingdings" panose="05000000000000000000" pitchFamily="2" charset="2"/>
              </a:rPr>
              <a:t>Estimator</a:t>
            </a:r>
            <a:r>
              <a:rPr lang="en-IN" dirty="0">
                <a:sym typeface="Wingdings" panose="05000000000000000000" pitchFamily="2" charset="2"/>
              </a:rPr>
              <a:t> : </a:t>
            </a:r>
            <a:r>
              <a:rPr lang="en-US" dirty="0"/>
              <a:t>The object to use to fit the data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EG :  </a:t>
            </a:r>
            <a:r>
              <a:rPr lang="en-US" dirty="0" err="1">
                <a:sym typeface="Wingdings" panose="05000000000000000000" pitchFamily="2" charset="2"/>
              </a:rPr>
              <a:t>lr</a:t>
            </a:r>
            <a:r>
              <a:rPr lang="en-US" dirty="0">
                <a:sym typeface="Wingdings" panose="05000000000000000000" pitchFamily="2" charset="2"/>
              </a:rPr>
              <a:t> = </a:t>
            </a:r>
            <a:r>
              <a:rPr lang="en-US" dirty="0" err="1">
                <a:sym typeface="Wingdings" panose="05000000000000000000" pitchFamily="2" charset="2"/>
              </a:rPr>
              <a:t>LinearRegreesion</a:t>
            </a:r>
            <a:r>
              <a:rPr lang="en-US" dirty="0">
                <a:sym typeface="Wingdings" panose="05000000000000000000" pitchFamily="2" charset="2"/>
              </a:rPr>
              <a:t>() ----- here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lr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is the estimator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2. </a:t>
            </a:r>
            <a:r>
              <a:rPr lang="en-IN" dirty="0">
                <a:solidFill>
                  <a:srgbClr val="FFFF00"/>
                </a:solidFill>
                <a:sym typeface="Wingdings" panose="05000000000000000000" pitchFamily="2" charset="2"/>
              </a:rPr>
              <a:t>X, y</a:t>
            </a:r>
            <a:r>
              <a:rPr lang="en-IN" dirty="0">
                <a:sym typeface="Wingdings" panose="05000000000000000000" pitchFamily="2" charset="2"/>
              </a:rPr>
              <a:t> :  X is independent and y is dependent Variable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3. </a:t>
            </a:r>
            <a:r>
              <a:rPr lang="en-IN" dirty="0">
                <a:solidFill>
                  <a:srgbClr val="FFFF00"/>
                </a:solidFill>
                <a:sym typeface="Wingdings" panose="05000000000000000000" pitchFamily="2" charset="2"/>
              </a:rPr>
              <a:t>cv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/>
              <a:t> :   </a:t>
            </a:r>
            <a:r>
              <a:rPr lang="en-US" dirty="0"/>
              <a:t>Determines the cross-validation splitting strategy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16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165</TotalTime>
  <Words>227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</vt:lpstr>
      <vt:lpstr>Tw Cen MT</vt:lpstr>
      <vt:lpstr>Circuit</vt:lpstr>
      <vt:lpstr>PowerPoint Presentation</vt:lpstr>
      <vt:lpstr>                             Recall</vt:lpstr>
      <vt:lpstr>    Recall in python</vt:lpstr>
      <vt:lpstr>PowerPoint Presentation</vt:lpstr>
      <vt:lpstr>PowerPoint Presentation</vt:lpstr>
      <vt:lpstr>Cross value score</vt:lpstr>
      <vt:lpstr>                    cross value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Balu Mahi</dc:creator>
  <cp:lastModifiedBy>Balu Mahi</cp:lastModifiedBy>
  <cp:revision>1</cp:revision>
  <dcterms:created xsi:type="dcterms:W3CDTF">2022-12-29T05:58:49Z</dcterms:created>
  <dcterms:modified xsi:type="dcterms:W3CDTF">2022-12-29T10:05:47Z</dcterms:modified>
</cp:coreProperties>
</file>