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67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4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5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05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90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80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7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2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67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C88ABABB-6ABF-3D95-A7EB-EBFF87B5C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455" r="-1" b="816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7DECA-6690-864A-D820-0821CF4A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F1 SCORE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5DC8A-C2A9-6008-983E-F497E8FD5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837855"/>
            <a:ext cx="9456049" cy="1027113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4502926"/>
            <a:ext cx="10380954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6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9EEF-08A0-82EE-B03F-35E6FE6F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8168-D905-5A24-6C2E-79F8F3302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60913"/>
                </a:solidFill>
                <a:effectLst/>
                <a:latin typeface="Inter"/>
              </a:rPr>
              <a:t>F1 score is a machine learning evaluation metric that measures a model’s accuracy. It combines the precision and recall scores of a model.</a:t>
            </a:r>
          </a:p>
          <a:p>
            <a:r>
              <a:rPr lang="en-US" b="0" i="0" dirty="0">
                <a:solidFill>
                  <a:srgbClr val="060913"/>
                </a:solidFill>
                <a:effectLst/>
                <a:latin typeface="Inter"/>
              </a:rPr>
              <a:t>The accuracy metric computes how many times a model made a correct prediction across the entire dataset. This can be a reliable metric only if the dataset is class-balanced; each class of the dataset has the same number of samples.</a:t>
            </a:r>
          </a:p>
          <a:p>
            <a:pPr algn="l"/>
            <a:r>
              <a:rPr lang="en-US" b="0" i="0" dirty="0">
                <a:solidFill>
                  <a:srgbClr val="060913"/>
                </a:solidFill>
                <a:effectLst/>
                <a:latin typeface="Inter"/>
              </a:rPr>
              <a:t>Precision measures how many of the “positive” predictions made by the model were correct.</a:t>
            </a:r>
          </a:p>
          <a:p>
            <a:pPr algn="l"/>
            <a:r>
              <a:rPr lang="en-US" b="0" i="0" dirty="0">
                <a:solidFill>
                  <a:srgbClr val="060913"/>
                </a:solidFill>
                <a:effectLst/>
                <a:latin typeface="Inter"/>
              </a:rPr>
              <a:t>Recall measures how many of the positive class samples present in the dataset were correctly identified by the model.</a:t>
            </a:r>
          </a:p>
          <a:p>
            <a:endParaRPr lang="en-US" dirty="0">
              <a:solidFill>
                <a:srgbClr val="060913"/>
              </a:solidFill>
              <a:latin typeface="In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7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A910-CE3E-5A41-F4BD-5CEAADE4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E880-12BB-6AD3-85CA-11ADD19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60913"/>
                </a:solidFill>
                <a:effectLst/>
                <a:latin typeface="Inter"/>
              </a:rPr>
              <a:t>The F1 score combines precision and recall using their harmonic mean and maximizing the F1 score implies simultaneously maximizing both precision and recall.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FEA36-F3B5-1F98-B19F-C3067CB1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97" y="3429000"/>
            <a:ext cx="2514951" cy="2419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C30A18-117A-0490-39EF-58CCB7814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119" y="3126618"/>
            <a:ext cx="4248743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89D3-E055-F4A1-3390-DFCBAEC5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FA4B-B72C-30D6-D9AB-7BFCC208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60913"/>
                </a:solidFill>
                <a:effectLst/>
                <a:latin typeface="Inter"/>
              </a:rPr>
              <a:t>The F1 score is calculated as the harmonic mean of the precision and recall scores, as shown below. It ranges from 0-100%, and a higher F1 score denotes a </a:t>
            </a:r>
            <a:r>
              <a:rPr lang="en-US" dirty="0">
                <a:solidFill>
                  <a:srgbClr val="060913"/>
                </a:solidFill>
                <a:latin typeface="Inter"/>
              </a:rPr>
              <a:t>quality </a:t>
            </a:r>
            <a:r>
              <a:rPr lang="en-US" b="0" i="0" dirty="0">
                <a:solidFill>
                  <a:srgbClr val="060913"/>
                </a:solidFill>
                <a:effectLst/>
                <a:latin typeface="Inter"/>
              </a:rPr>
              <a:t>classifier.</a:t>
            </a:r>
          </a:p>
          <a:p>
            <a:r>
              <a:rPr lang="en-US">
                <a:solidFill>
                  <a:srgbClr val="060913"/>
                </a:solidFill>
                <a:latin typeface="Inter"/>
              </a:rPr>
              <a:t>T</a:t>
            </a:r>
            <a:r>
              <a:rPr lang="en-US" b="0" i="0">
                <a:solidFill>
                  <a:srgbClr val="060913"/>
                </a:solidFill>
                <a:effectLst/>
                <a:latin typeface="Inter"/>
              </a:rPr>
              <a:t>he </a:t>
            </a:r>
            <a:r>
              <a:rPr lang="en-US" b="0" i="0" dirty="0">
                <a:solidFill>
                  <a:srgbClr val="060913"/>
                </a:solidFill>
                <a:effectLst/>
                <a:latin typeface="Inter"/>
              </a:rPr>
              <a:t>harmonic mean encourages similar values for precision and recall. That is, the more the precision and recall scores deviate from each other, the worse the harmonic mean.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12730-D20D-AF1F-6A95-F501B5380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3922233"/>
            <a:ext cx="5011237" cy="2114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4D9C6E-92EB-1177-4760-2BA57690C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85" y="3922233"/>
            <a:ext cx="447776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80232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198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Elephant</vt:lpstr>
      <vt:lpstr>Inter</vt:lpstr>
      <vt:lpstr>Univers Condensed</vt:lpstr>
      <vt:lpstr>MimeoVTI</vt:lpstr>
      <vt:lpstr>F1 SCORE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 SCORE</dc:title>
  <dc:creator>12892</dc:creator>
  <cp:lastModifiedBy>12892</cp:lastModifiedBy>
  <cp:revision>1</cp:revision>
  <dcterms:created xsi:type="dcterms:W3CDTF">2022-12-29T10:18:44Z</dcterms:created>
  <dcterms:modified xsi:type="dcterms:W3CDTF">2022-12-29T17:11:02Z</dcterms:modified>
</cp:coreProperties>
</file>