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1" r:id="rId2"/>
    <p:sldId id="260" r:id="rId3"/>
  </p:sldIdLst>
  <p:sldSz cx="5029200" cy="7772400"/>
  <p:notesSz cx="6858000" cy="9144000"/>
  <p:defaultTextStyle>
    <a:defPPr>
      <a:defRPr lang="en-US"/>
    </a:defPPr>
    <a:lvl1pPr marL="0" algn="l" defTabSz="365746" rtl="0" eaLnBrk="1" latinLnBrk="0" hangingPunct="1">
      <a:defRPr sz="1400" kern="1200">
        <a:solidFill>
          <a:schemeClr val="tx1"/>
        </a:solidFill>
        <a:latin typeface="+mn-lt"/>
        <a:ea typeface="+mn-ea"/>
        <a:cs typeface="+mn-cs"/>
      </a:defRPr>
    </a:lvl1pPr>
    <a:lvl2pPr marL="365746" algn="l" defTabSz="365746" rtl="0" eaLnBrk="1" latinLnBrk="0" hangingPunct="1">
      <a:defRPr sz="1400" kern="1200">
        <a:solidFill>
          <a:schemeClr val="tx1"/>
        </a:solidFill>
        <a:latin typeface="+mn-lt"/>
        <a:ea typeface="+mn-ea"/>
        <a:cs typeface="+mn-cs"/>
      </a:defRPr>
    </a:lvl2pPr>
    <a:lvl3pPr marL="731492" algn="l" defTabSz="365746" rtl="0" eaLnBrk="1" latinLnBrk="0" hangingPunct="1">
      <a:defRPr sz="1400" kern="1200">
        <a:solidFill>
          <a:schemeClr val="tx1"/>
        </a:solidFill>
        <a:latin typeface="+mn-lt"/>
        <a:ea typeface="+mn-ea"/>
        <a:cs typeface="+mn-cs"/>
      </a:defRPr>
    </a:lvl3pPr>
    <a:lvl4pPr marL="1097237" algn="l" defTabSz="365746" rtl="0" eaLnBrk="1" latinLnBrk="0" hangingPunct="1">
      <a:defRPr sz="1400" kern="1200">
        <a:solidFill>
          <a:schemeClr val="tx1"/>
        </a:solidFill>
        <a:latin typeface="+mn-lt"/>
        <a:ea typeface="+mn-ea"/>
        <a:cs typeface="+mn-cs"/>
      </a:defRPr>
    </a:lvl4pPr>
    <a:lvl5pPr marL="1462983" algn="l" defTabSz="365746" rtl="0" eaLnBrk="1" latinLnBrk="0" hangingPunct="1">
      <a:defRPr sz="1400" kern="1200">
        <a:solidFill>
          <a:schemeClr val="tx1"/>
        </a:solidFill>
        <a:latin typeface="+mn-lt"/>
        <a:ea typeface="+mn-ea"/>
        <a:cs typeface="+mn-cs"/>
      </a:defRPr>
    </a:lvl5pPr>
    <a:lvl6pPr marL="1828728" algn="l" defTabSz="365746" rtl="0" eaLnBrk="1" latinLnBrk="0" hangingPunct="1">
      <a:defRPr sz="1400" kern="1200">
        <a:solidFill>
          <a:schemeClr val="tx1"/>
        </a:solidFill>
        <a:latin typeface="+mn-lt"/>
        <a:ea typeface="+mn-ea"/>
        <a:cs typeface="+mn-cs"/>
      </a:defRPr>
    </a:lvl6pPr>
    <a:lvl7pPr marL="2194474" algn="l" defTabSz="365746" rtl="0" eaLnBrk="1" latinLnBrk="0" hangingPunct="1">
      <a:defRPr sz="1400" kern="1200">
        <a:solidFill>
          <a:schemeClr val="tx1"/>
        </a:solidFill>
        <a:latin typeface="+mn-lt"/>
        <a:ea typeface="+mn-ea"/>
        <a:cs typeface="+mn-cs"/>
      </a:defRPr>
    </a:lvl7pPr>
    <a:lvl8pPr marL="2560219" algn="l" defTabSz="365746" rtl="0" eaLnBrk="1" latinLnBrk="0" hangingPunct="1">
      <a:defRPr sz="1400" kern="1200">
        <a:solidFill>
          <a:schemeClr val="tx1"/>
        </a:solidFill>
        <a:latin typeface="+mn-lt"/>
        <a:ea typeface="+mn-ea"/>
        <a:cs typeface="+mn-cs"/>
      </a:defRPr>
    </a:lvl8pPr>
    <a:lvl9pPr marL="2925965" algn="l" defTabSz="365746" rtl="0" eaLnBrk="1" latinLnBrk="0" hangingPunct="1">
      <a:defRPr sz="1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111D48"/>
    <a:srgbClr val="BB211B"/>
    <a:srgbClr val="0066FF"/>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2" d="100"/>
          <a:sy n="112" d="100"/>
        </p:scale>
        <p:origin x="-2960" y="-96"/>
      </p:cViewPr>
      <p:guideLst>
        <p:guide orient="horz" pos="2449"/>
        <p:guide pos="158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7190" y="2414483"/>
            <a:ext cx="4274820" cy="1666028"/>
          </a:xfrm>
        </p:spPr>
        <p:txBody>
          <a:bodyPr/>
          <a:lstStyle/>
          <a:p>
            <a:r>
              <a:rPr lang="x-none" smtClean="0"/>
              <a:t>Click to edit Master title style</a:t>
            </a:r>
            <a:endParaRPr lang="en-US"/>
          </a:p>
        </p:txBody>
      </p:sp>
      <p:sp>
        <p:nvSpPr>
          <p:cNvPr id="3" name="Subtitle 2"/>
          <p:cNvSpPr>
            <a:spLocks noGrp="1"/>
          </p:cNvSpPr>
          <p:nvPr>
            <p:ph type="subTitle" idx="1"/>
          </p:nvPr>
        </p:nvSpPr>
        <p:spPr>
          <a:xfrm>
            <a:off x="754380" y="4404361"/>
            <a:ext cx="3520440" cy="1986280"/>
          </a:xfrm>
        </p:spPr>
        <p:txBody>
          <a:bodyPr/>
          <a:lstStyle>
            <a:lvl1pPr marL="0" indent="0" algn="ctr">
              <a:buNone/>
              <a:defRPr>
                <a:solidFill>
                  <a:schemeClr val="tx1">
                    <a:tint val="75000"/>
                  </a:schemeClr>
                </a:solidFill>
              </a:defRPr>
            </a:lvl1pPr>
            <a:lvl2pPr marL="365746" indent="0" algn="ctr">
              <a:buNone/>
              <a:defRPr>
                <a:solidFill>
                  <a:schemeClr val="tx1">
                    <a:tint val="75000"/>
                  </a:schemeClr>
                </a:solidFill>
              </a:defRPr>
            </a:lvl2pPr>
            <a:lvl3pPr marL="731492" indent="0" algn="ctr">
              <a:buNone/>
              <a:defRPr>
                <a:solidFill>
                  <a:schemeClr val="tx1">
                    <a:tint val="75000"/>
                  </a:schemeClr>
                </a:solidFill>
              </a:defRPr>
            </a:lvl3pPr>
            <a:lvl4pPr marL="1097237" indent="0" algn="ctr">
              <a:buNone/>
              <a:defRPr>
                <a:solidFill>
                  <a:schemeClr val="tx1">
                    <a:tint val="75000"/>
                  </a:schemeClr>
                </a:solidFill>
              </a:defRPr>
            </a:lvl4pPr>
            <a:lvl5pPr marL="1462983" indent="0" algn="ctr">
              <a:buNone/>
              <a:defRPr>
                <a:solidFill>
                  <a:schemeClr val="tx1">
                    <a:tint val="75000"/>
                  </a:schemeClr>
                </a:solidFill>
              </a:defRPr>
            </a:lvl5pPr>
            <a:lvl6pPr marL="1828728" indent="0" algn="ctr">
              <a:buNone/>
              <a:defRPr>
                <a:solidFill>
                  <a:schemeClr val="tx1">
                    <a:tint val="75000"/>
                  </a:schemeClr>
                </a:solidFill>
              </a:defRPr>
            </a:lvl6pPr>
            <a:lvl7pPr marL="2194474" indent="0" algn="ctr">
              <a:buNone/>
              <a:defRPr>
                <a:solidFill>
                  <a:schemeClr val="tx1">
                    <a:tint val="75000"/>
                  </a:schemeClr>
                </a:solidFill>
              </a:defRPr>
            </a:lvl7pPr>
            <a:lvl8pPr marL="2560219" indent="0" algn="ctr">
              <a:buNone/>
              <a:defRPr>
                <a:solidFill>
                  <a:schemeClr val="tx1">
                    <a:tint val="75000"/>
                  </a:schemeClr>
                </a:solidFill>
              </a:defRPr>
            </a:lvl8pPr>
            <a:lvl9pPr marL="2925965" indent="0" algn="ctr">
              <a:buNone/>
              <a:defRPr>
                <a:solidFill>
                  <a:schemeClr val="tx1">
                    <a:tint val="75000"/>
                  </a:schemeClr>
                </a:solidFill>
              </a:defRPr>
            </a:lvl9pPr>
          </a:lstStyle>
          <a:p>
            <a:r>
              <a:rPr lang="x-none" smtClean="0"/>
              <a:t>Click to edit Master subtitle style</a:t>
            </a:r>
            <a:endParaRPr lang="en-US"/>
          </a:p>
        </p:txBody>
      </p:sp>
      <p:sp>
        <p:nvSpPr>
          <p:cNvPr id="4" name="Date Placeholder 3"/>
          <p:cNvSpPr>
            <a:spLocks noGrp="1"/>
          </p:cNvSpPr>
          <p:nvPr>
            <p:ph type="dt" sz="half" idx="10"/>
          </p:nvPr>
        </p:nvSpPr>
        <p:spPr/>
        <p:txBody>
          <a:bodyPr/>
          <a:lstStyle/>
          <a:p>
            <a:fld id="{F82B980A-C0E7-9D4C-BEC6-1F58685E2A63}" type="datetimeFigureOut">
              <a:rPr lang="en-US" smtClean="0"/>
              <a:t>5/13/18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695CD-25C5-AF4E-9602-29B132B5ECF1}" type="slidenum">
              <a:rPr lang="en-US" smtClean="0"/>
              <a:t>‹#›</a:t>
            </a:fld>
            <a:endParaRPr lang="en-US"/>
          </a:p>
        </p:txBody>
      </p:sp>
    </p:spTree>
    <p:extLst>
      <p:ext uri="{BB962C8B-B14F-4D97-AF65-F5344CB8AC3E}">
        <p14:creationId xmlns:p14="http://schemas.microsoft.com/office/powerpoint/2010/main" val="74058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F82B980A-C0E7-9D4C-BEC6-1F58685E2A63}" type="datetimeFigureOut">
              <a:rPr lang="en-US" smtClean="0"/>
              <a:t>5/13/18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695CD-25C5-AF4E-9602-29B132B5ECF1}" type="slidenum">
              <a:rPr lang="en-US" smtClean="0"/>
              <a:t>‹#›</a:t>
            </a:fld>
            <a:endParaRPr lang="en-US"/>
          </a:p>
        </p:txBody>
      </p:sp>
    </p:spTree>
    <p:extLst>
      <p:ext uri="{BB962C8B-B14F-4D97-AF65-F5344CB8AC3E}">
        <p14:creationId xmlns:p14="http://schemas.microsoft.com/office/powerpoint/2010/main" val="3702051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46171" y="311257"/>
            <a:ext cx="1131570" cy="6631729"/>
          </a:xfrm>
        </p:spPr>
        <p:txBody>
          <a:bodyPr vert="eaVert"/>
          <a:lstStyle/>
          <a:p>
            <a:r>
              <a:rPr lang="x-none" smtClean="0"/>
              <a:t>Click to edit Master title style</a:t>
            </a:r>
            <a:endParaRPr lang="en-US"/>
          </a:p>
        </p:txBody>
      </p:sp>
      <p:sp>
        <p:nvSpPr>
          <p:cNvPr id="3" name="Vertical Text Placeholder 2"/>
          <p:cNvSpPr>
            <a:spLocks noGrp="1"/>
          </p:cNvSpPr>
          <p:nvPr>
            <p:ph type="body" orient="vert" idx="1"/>
          </p:nvPr>
        </p:nvSpPr>
        <p:spPr>
          <a:xfrm>
            <a:off x="251461" y="311257"/>
            <a:ext cx="3310890" cy="6631729"/>
          </a:xfr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F82B980A-C0E7-9D4C-BEC6-1F58685E2A63}" type="datetimeFigureOut">
              <a:rPr lang="en-US" smtClean="0"/>
              <a:t>5/13/18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695CD-25C5-AF4E-9602-29B132B5ECF1}" type="slidenum">
              <a:rPr lang="en-US" smtClean="0"/>
              <a:t>‹#›</a:t>
            </a:fld>
            <a:endParaRPr lang="en-US"/>
          </a:p>
        </p:txBody>
      </p:sp>
    </p:spTree>
    <p:extLst>
      <p:ext uri="{BB962C8B-B14F-4D97-AF65-F5344CB8AC3E}">
        <p14:creationId xmlns:p14="http://schemas.microsoft.com/office/powerpoint/2010/main" val="2391416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idx="1"/>
          </p:nvPr>
        </p:nvSpPr>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F82B980A-C0E7-9D4C-BEC6-1F58685E2A63}" type="datetimeFigureOut">
              <a:rPr lang="en-US" smtClean="0"/>
              <a:t>5/13/18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695CD-25C5-AF4E-9602-29B132B5ECF1}" type="slidenum">
              <a:rPr lang="en-US" smtClean="0"/>
              <a:t>‹#›</a:t>
            </a:fld>
            <a:endParaRPr lang="en-US"/>
          </a:p>
        </p:txBody>
      </p:sp>
    </p:spTree>
    <p:extLst>
      <p:ext uri="{BB962C8B-B14F-4D97-AF65-F5344CB8AC3E}">
        <p14:creationId xmlns:p14="http://schemas.microsoft.com/office/powerpoint/2010/main" val="1591385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97272" y="4994488"/>
            <a:ext cx="4274820" cy="1543685"/>
          </a:xfrm>
        </p:spPr>
        <p:txBody>
          <a:bodyPr anchor="t"/>
          <a:lstStyle>
            <a:lvl1pPr algn="l">
              <a:defRPr sz="3100" b="1" cap="all"/>
            </a:lvl1pPr>
          </a:lstStyle>
          <a:p>
            <a:r>
              <a:rPr lang="x-none" smtClean="0"/>
              <a:t>Click to edit Master title style</a:t>
            </a:r>
            <a:endParaRPr lang="en-US"/>
          </a:p>
        </p:txBody>
      </p:sp>
      <p:sp>
        <p:nvSpPr>
          <p:cNvPr id="3" name="Text Placeholder 2"/>
          <p:cNvSpPr>
            <a:spLocks noGrp="1"/>
          </p:cNvSpPr>
          <p:nvPr>
            <p:ph type="body" idx="1"/>
          </p:nvPr>
        </p:nvSpPr>
        <p:spPr>
          <a:xfrm>
            <a:off x="397272" y="3294275"/>
            <a:ext cx="4274820" cy="1700212"/>
          </a:xfrm>
        </p:spPr>
        <p:txBody>
          <a:bodyPr anchor="b"/>
          <a:lstStyle>
            <a:lvl1pPr marL="0" indent="0">
              <a:buNone/>
              <a:defRPr sz="1600">
                <a:solidFill>
                  <a:schemeClr val="tx1">
                    <a:tint val="75000"/>
                  </a:schemeClr>
                </a:solidFill>
              </a:defRPr>
            </a:lvl1pPr>
            <a:lvl2pPr marL="365746" indent="0">
              <a:buNone/>
              <a:defRPr sz="1400">
                <a:solidFill>
                  <a:schemeClr val="tx1">
                    <a:tint val="75000"/>
                  </a:schemeClr>
                </a:solidFill>
              </a:defRPr>
            </a:lvl2pPr>
            <a:lvl3pPr marL="731492" indent="0">
              <a:buNone/>
              <a:defRPr sz="1300">
                <a:solidFill>
                  <a:schemeClr val="tx1">
                    <a:tint val="75000"/>
                  </a:schemeClr>
                </a:solidFill>
              </a:defRPr>
            </a:lvl3pPr>
            <a:lvl4pPr marL="1097237" indent="0">
              <a:buNone/>
              <a:defRPr sz="1100">
                <a:solidFill>
                  <a:schemeClr val="tx1">
                    <a:tint val="75000"/>
                  </a:schemeClr>
                </a:solidFill>
              </a:defRPr>
            </a:lvl4pPr>
            <a:lvl5pPr marL="1462983" indent="0">
              <a:buNone/>
              <a:defRPr sz="1100">
                <a:solidFill>
                  <a:schemeClr val="tx1">
                    <a:tint val="75000"/>
                  </a:schemeClr>
                </a:solidFill>
              </a:defRPr>
            </a:lvl5pPr>
            <a:lvl6pPr marL="1828728" indent="0">
              <a:buNone/>
              <a:defRPr sz="1100">
                <a:solidFill>
                  <a:schemeClr val="tx1">
                    <a:tint val="75000"/>
                  </a:schemeClr>
                </a:solidFill>
              </a:defRPr>
            </a:lvl6pPr>
            <a:lvl7pPr marL="2194474" indent="0">
              <a:buNone/>
              <a:defRPr sz="1100">
                <a:solidFill>
                  <a:schemeClr val="tx1">
                    <a:tint val="75000"/>
                  </a:schemeClr>
                </a:solidFill>
              </a:defRPr>
            </a:lvl7pPr>
            <a:lvl8pPr marL="2560219" indent="0">
              <a:buNone/>
              <a:defRPr sz="1100">
                <a:solidFill>
                  <a:schemeClr val="tx1">
                    <a:tint val="75000"/>
                  </a:schemeClr>
                </a:solidFill>
              </a:defRPr>
            </a:lvl8pPr>
            <a:lvl9pPr marL="2925965" indent="0">
              <a:buNone/>
              <a:defRPr sz="1100">
                <a:solidFill>
                  <a:schemeClr val="tx1">
                    <a:tint val="75000"/>
                  </a:schemeClr>
                </a:solidFill>
              </a:defRPr>
            </a:lvl9pPr>
          </a:lstStyle>
          <a:p>
            <a:pPr lvl="0"/>
            <a:r>
              <a:rPr lang="x-none" smtClean="0"/>
              <a:t>Click to edit Master text styles</a:t>
            </a:r>
          </a:p>
        </p:txBody>
      </p:sp>
      <p:sp>
        <p:nvSpPr>
          <p:cNvPr id="4" name="Date Placeholder 3"/>
          <p:cNvSpPr>
            <a:spLocks noGrp="1"/>
          </p:cNvSpPr>
          <p:nvPr>
            <p:ph type="dt" sz="half" idx="10"/>
          </p:nvPr>
        </p:nvSpPr>
        <p:spPr/>
        <p:txBody>
          <a:bodyPr/>
          <a:lstStyle/>
          <a:p>
            <a:fld id="{F82B980A-C0E7-9D4C-BEC6-1F58685E2A63}" type="datetimeFigureOut">
              <a:rPr lang="en-US" smtClean="0"/>
              <a:t>5/13/18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695CD-25C5-AF4E-9602-29B132B5ECF1}" type="slidenum">
              <a:rPr lang="en-US" smtClean="0"/>
              <a:t>‹#›</a:t>
            </a:fld>
            <a:endParaRPr lang="en-US"/>
          </a:p>
        </p:txBody>
      </p:sp>
    </p:spTree>
    <p:extLst>
      <p:ext uri="{BB962C8B-B14F-4D97-AF65-F5344CB8AC3E}">
        <p14:creationId xmlns:p14="http://schemas.microsoft.com/office/powerpoint/2010/main" val="1433361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sz="half" idx="1"/>
          </p:nvPr>
        </p:nvSpPr>
        <p:spPr>
          <a:xfrm>
            <a:off x="251461" y="1813561"/>
            <a:ext cx="2221230" cy="5129425"/>
          </a:xfrm>
        </p:spPr>
        <p:txBody>
          <a:bodyPr/>
          <a:lstStyle>
            <a:lvl1pPr>
              <a:defRPr sz="2300"/>
            </a:lvl1pPr>
            <a:lvl2pPr>
              <a:defRPr sz="1900"/>
            </a:lvl2pPr>
            <a:lvl3pPr>
              <a:defRPr sz="1600"/>
            </a:lvl3pPr>
            <a:lvl4pPr>
              <a:defRPr sz="1400"/>
            </a:lvl4pPr>
            <a:lvl5pPr>
              <a:defRPr sz="1400"/>
            </a:lvl5pPr>
            <a:lvl6pPr>
              <a:defRPr sz="1400"/>
            </a:lvl6pPr>
            <a:lvl7pPr>
              <a:defRPr sz="1400"/>
            </a:lvl7pPr>
            <a:lvl8pPr>
              <a:defRPr sz="1400"/>
            </a:lvl8pPr>
            <a:lvl9pPr>
              <a:defRPr sz="14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Content Placeholder 3"/>
          <p:cNvSpPr>
            <a:spLocks noGrp="1"/>
          </p:cNvSpPr>
          <p:nvPr>
            <p:ph sz="half" idx="2"/>
          </p:nvPr>
        </p:nvSpPr>
        <p:spPr>
          <a:xfrm>
            <a:off x="2556511" y="1813561"/>
            <a:ext cx="2221230" cy="5129425"/>
          </a:xfrm>
        </p:spPr>
        <p:txBody>
          <a:bodyPr/>
          <a:lstStyle>
            <a:lvl1pPr>
              <a:defRPr sz="2300"/>
            </a:lvl1pPr>
            <a:lvl2pPr>
              <a:defRPr sz="1900"/>
            </a:lvl2pPr>
            <a:lvl3pPr>
              <a:defRPr sz="1600"/>
            </a:lvl3pPr>
            <a:lvl4pPr>
              <a:defRPr sz="1400"/>
            </a:lvl4pPr>
            <a:lvl5pPr>
              <a:defRPr sz="1400"/>
            </a:lvl5pPr>
            <a:lvl6pPr>
              <a:defRPr sz="1400"/>
            </a:lvl6pPr>
            <a:lvl7pPr>
              <a:defRPr sz="1400"/>
            </a:lvl7pPr>
            <a:lvl8pPr>
              <a:defRPr sz="1400"/>
            </a:lvl8pPr>
            <a:lvl9pPr>
              <a:defRPr sz="14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Date Placeholder 4"/>
          <p:cNvSpPr>
            <a:spLocks noGrp="1"/>
          </p:cNvSpPr>
          <p:nvPr>
            <p:ph type="dt" sz="half" idx="10"/>
          </p:nvPr>
        </p:nvSpPr>
        <p:spPr/>
        <p:txBody>
          <a:bodyPr/>
          <a:lstStyle/>
          <a:p>
            <a:fld id="{F82B980A-C0E7-9D4C-BEC6-1F58685E2A63}" type="datetimeFigureOut">
              <a:rPr lang="en-US" smtClean="0"/>
              <a:t>5/13/18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695CD-25C5-AF4E-9602-29B132B5ECF1}" type="slidenum">
              <a:rPr lang="en-US" smtClean="0"/>
              <a:t>‹#›</a:t>
            </a:fld>
            <a:endParaRPr lang="en-US"/>
          </a:p>
        </p:txBody>
      </p:sp>
    </p:spTree>
    <p:extLst>
      <p:ext uri="{BB962C8B-B14F-4D97-AF65-F5344CB8AC3E}">
        <p14:creationId xmlns:p14="http://schemas.microsoft.com/office/powerpoint/2010/main" val="1156357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smtClean="0"/>
              <a:t>Click to edit Master title style</a:t>
            </a:r>
            <a:endParaRPr lang="en-US"/>
          </a:p>
        </p:txBody>
      </p:sp>
      <p:sp>
        <p:nvSpPr>
          <p:cNvPr id="3" name="Text Placeholder 2"/>
          <p:cNvSpPr>
            <a:spLocks noGrp="1"/>
          </p:cNvSpPr>
          <p:nvPr>
            <p:ph type="body" idx="1"/>
          </p:nvPr>
        </p:nvSpPr>
        <p:spPr>
          <a:xfrm>
            <a:off x="251460" y="1739795"/>
            <a:ext cx="2222104" cy="725063"/>
          </a:xfrm>
        </p:spPr>
        <p:txBody>
          <a:bodyPr anchor="b"/>
          <a:lstStyle>
            <a:lvl1pPr marL="0" indent="0">
              <a:buNone/>
              <a:defRPr sz="1900" b="1"/>
            </a:lvl1pPr>
            <a:lvl2pPr marL="365746" indent="0">
              <a:buNone/>
              <a:defRPr sz="1600" b="1"/>
            </a:lvl2pPr>
            <a:lvl3pPr marL="731492" indent="0">
              <a:buNone/>
              <a:defRPr sz="1400" b="1"/>
            </a:lvl3pPr>
            <a:lvl4pPr marL="1097237" indent="0">
              <a:buNone/>
              <a:defRPr sz="1300" b="1"/>
            </a:lvl4pPr>
            <a:lvl5pPr marL="1462983" indent="0">
              <a:buNone/>
              <a:defRPr sz="1300" b="1"/>
            </a:lvl5pPr>
            <a:lvl6pPr marL="1828728" indent="0">
              <a:buNone/>
              <a:defRPr sz="1300" b="1"/>
            </a:lvl6pPr>
            <a:lvl7pPr marL="2194474" indent="0">
              <a:buNone/>
              <a:defRPr sz="1300" b="1"/>
            </a:lvl7pPr>
            <a:lvl8pPr marL="2560219" indent="0">
              <a:buNone/>
              <a:defRPr sz="1300" b="1"/>
            </a:lvl8pPr>
            <a:lvl9pPr marL="2925965" indent="0">
              <a:buNone/>
              <a:defRPr sz="1300" b="1"/>
            </a:lvl9pPr>
          </a:lstStyle>
          <a:p>
            <a:pPr lvl="0"/>
            <a:r>
              <a:rPr lang="x-none" smtClean="0"/>
              <a:t>Click to edit Master text styles</a:t>
            </a:r>
          </a:p>
        </p:txBody>
      </p:sp>
      <p:sp>
        <p:nvSpPr>
          <p:cNvPr id="4" name="Content Placeholder 3"/>
          <p:cNvSpPr>
            <a:spLocks noGrp="1"/>
          </p:cNvSpPr>
          <p:nvPr>
            <p:ph sz="half" idx="2"/>
          </p:nvPr>
        </p:nvSpPr>
        <p:spPr>
          <a:xfrm>
            <a:off x="251460" y="2464858"/>
            <a:ext cx="2222104" cy="4478126"/>
          </a:xfrm>
        </p:spPr>
        <p:txBody>
          <a:bodyPr/>
          <a:lstStyle>
            <a:lvl1pPr>
              <a:defRPr sz="1900"/>
            </a:lvl1pPr>
            <a:lvl2pPr>
              <a:defRPr sz="1600"/>
            </a:lvl2pPr>
            <a:lvl3pPr>
              <a:defRPr sz="1400"/>
            </a:lvl3pPr>
            <a:lvl4pPr>
              <a:defRPr sz="1300"/>
            </a:lvl4pPr>
            <a:lvl5pPr>
              <a:defRPr sz="1300"/>
            </a:lvl5pPr>
            <a:lvl6pPr>
              <a:defRPr sz="1300"/>
            </a:lvl6pPr>
            <a:lvl7pPr>
              <a:defRPr sz="1300"/>
            </a:lvl7pPr>
            <a:lvl8pPr>
              <a:defRPr sz="1300"/>
            </a:lvl8pPr>
            <a:lvl9pPr>
              <a:defRPr sz="13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Text Placeholder 4"/>
          <p:cNvSpPr>
            <a:spLocks noGrp="1"/>
          </p:cNvSpPr>
          <p:nvPr>
            <p:ph type="body" sz="quarter" idx="3"/>
          </p:nvPr>
        </p:nvSpPr>
        <p:spPr>
          <a:xfrm>
            <a:off x="2554764" y="1739795"/>
            <a:ext cx="2222976" cy="725063"/>
          </a:xfrm>
        </p:spPr>
        <p:txBody>
          <a:bodyPr anchor="b"/>
          <a:lstStyle>
            <a:lvl1pPr marL="0" indent="0">
              <a:buNone/>
              <a:defRPr sz="1900" b="1"/>
            </a:lvl1pPr>
            <a:lvl2pPr marL="365746" indent="0">
              <a:buNone/>
              <a:defRPr sz="1600" b="1"/>
            </a:lvl2pPr>
            <a:lvl3pPr marL="731492" indent="0">
              <a:buNone/>
              <a:defRPr sz="1400" b="1"/>
            </a:lvl3pPr>
            <a:lvl4pPr marL="1097237" indent="0">
              <a:buNone/>
              <a:defRPr sz="1300" b="1"/>
            </a:lvl4pPr>
            <a:lvl5pPr marL="1462983" indent="0">
              <a:buNone/>
              <a:defRPr sz="1300" b="1"/>
            </a:lvl5pPr>
            <a:lvl6pPr marL="1828728" indent="0">
              <a:buNone/>
              <a:defRPr sz="1300" b="1"/>
            </a:lvl6pPr>
            <a:lvl7pPr marL="2194474" indent="0">
              <a:buNone/>
              <a:defRPr sz="1300" b="1"/>
            </a:lvl7pPr>
            <a:lvl8pPr marL="2560219" indent="0">
              <a:buNone/>
              <a:defRPr sz="1300" b="1"/>
            </a:lvl8pPr>
            <a:lvl9pPr marL="2925965" indent="0">
              <a:buNone/>
              <a:defRPr sz="1300" b="1"/>
            </a:lvl9pPr>
          </a:lstStyle>
          <a:p>
            <a:pPr lvl="0"/>
            <a:r>
              <a:rPr lang="x-none" smtClean="0"/>
              <a:t>Click to edit Master text styles</a:t>
            </a:r>
          </a:p>
        </p:txBody>
      </p:sp>
      <p:sp>
        <p:nvSpPr>
          <p:cNvPr id="6" name="Content Placeholder 5"/>
          <p:cNvSpPr>
            <a:spLocks noGrp="1"/>
          </p:cNvSpPr>
          <p:nvPr>
            <p:ph sz="quarter" idx="4"/>
          </p:nvPr>
        </p:nvSpPr>
        <p:spPr>
          <a:xfrm>
            <a:off x="2554764" y="2464858"/>
            <a:ext cx="2222976" cy="4478126"/>
          </a:xfrm>
        </p:spPr>
        <p:txBody>
          <a:bodyPr/>
          <a:lstStyle>
            <a:lvl1pPr>
              <a:defRPr sz="1900"/>
            </a:lvl1pPr>
            <a:lvl2pPr>
              <a:defRPr sz="1600"/>
            </a:lvl2pPr>
            <a:lvl3pPr>
              <a:defRPr sz="1400"/>
            </a:lvl3pPr>
            <a:lvl4pPr>
              <a:defRPr sz="1300"/>
            </a:lvl4pPr>
            <a:lvl5pPr>
              <a:defRPr sz="1300"/>
            </a:lvl5pPr>
            <a:lvl6pPr>
              <a:defRPr sz="1300"/>
            </a:lvl6pPr>
            <a:lvl7pPr>
              <a:defRPr sz="1300"/>
            </a:lvl7pPr>
            <a:lvl8pPr>
              <a:defRPr sz="1300"/>
            </a:lvl8pPr>
            <a:lvl9pPr>
              <a:defRPr sz="13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7" name="Date Placeholder 6"/>
          <p:cNvSpPr>
            <a:spLocks noGrp="1"/>
          </p:cNvSpPr>
          <p:nvPr>
            <p:ph type="dt" sz="half" idx="10"/>
          </p:nvPr>
        </p:nvSpPr>
        <p:spPr/>
        <p:txBody>
          <a:bodyPr/>
          <a:lstStyle/>
          <a:p>
            <a:fld id="{F82B980A-C0E7-9D4C-BEC6-1F58685E2A63}" type="datetimeFigureOut">
              <a:rPr lang="en-US" smtClean="0"/>
              <a:t>5/13/18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8695CD-25C5-AF4E-9602-29B132B5ECF1}" type="slidenum">
              <a:rPr lang="en-US" smtClean="0"/>
              <a:t>‹#›</a:t>
            </a:fld>
            <a:endParaRPr lang="en-US"/>
          </a:p>
        </p:txBody>
      </p:sp>
    </p:spTree>
    <p:extLst>
      <p:ext uri="{BB962C8B-B14F-4D97-AF65-F5344CB8AC3E}">
        <p14:creationId xmlns:p14="http://schemas.microsoft.com/office/powerpoint/2010/main" val="3911195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Date Placeholder 2"/>
          <p:cNvSpPr>
            <a:spLocks noGrp="1"/>
          </p:cNvSpPr>
          <p:nvPr>
            <p:ph type="dt" sz="half" idx="10"/>
          </p:nvPr>
        </p:nvSpPr>
        <p:spPr/>
        <p:txBody>
          <a:bodyPr/>
          <a:lstStyle/>
          <a:p>
            <a:fld id="{F82B980A-C0E7-9D4C-BEC6-1F58685E2A63}" type="datetimeFigureOut">
              <a:rPr lang="en-US" smtClean="0"/>
              <a:t>5/13/18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8695CD-25C5-AF4E-9602-29B132B5ECF1}" type="slidenum">
              <a:rPr lang="en-US" smtClean="0"/>
              <a:t>‹#›</a:t>
            </a:fld>
            <a:endParaRPr lang="en-US"/>
          </a:p>
        </p:txBody>
      </p:sp>
    </p:spTree>
    <p:extLst>
      <p:ext uri="{BB962C8B-B14F-4D97-AF65-F5344CB8AC3E}">
        <p14:creationId xmlns:p14="http://schemas.microsoft.com/office/powerpoint/2010/main" val="2325640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2B980A-C0E7-9D4C-BEC6-1F58685E2A63}" type="datetimeFigureOut">
              <a:rPr lang="en-US" smtClean="0"/>
              <a:t>5/13/18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8695CD-25C5-AF4E-9602-29B132B5ECF1}" type="slidenum">
              <a:rPr lang="en-US" smtClean="0"/>
              <a:t>‹#›</a:t>
            </a:fld>
            <a:endParaRPr lang="en-US"/>
          </a:p>
        </p:txBody>
      </p:sp>
    </p:spTree>
    <p:extLst>
      <p:ext uri="{BB962C8B-B14F-4D97-AF65-F5344CB8AC3E}">
        <p14:creationId xmlns:p14="http://schemas.microsoft.com/office/powerpoint/2010/main" val="25483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461" y="309457"/>
            <a:ext cx="1654572" cy="1316990"/>
          </a:xfrm>
        </p:spPr>
        <p:txBody>
          <a:bodyPr anchor="b"/>
          <a:lstStyle>
            <a:lvl1pPr algn="l">
              <a:defRPr sz="1600" b="1"/>
            </a:lvl1pPr>
          </a:lstStyle>
          <a:p>
            <a:r>
              <a:rPr lang="x-none" smtClean="0"/>
              <a:t>Click to edit Master title style</a:t>
            </a:r>
            <a:endParaRPr lang="en-US"/>
          </a:p>
        </p:txBody>
      </p:sp>
      <p:sp>
        <p:nvSpPr>
          <p:cNvPr id="3" name="Content Placeholder 2"/>
          <p:cNvSpPr>
            <a:spLocks noGrp="1"/>
          </p:cNvSpPr>
          <p:nvPr>
            <p:ph idx="1"/>
          </p:nvPr>
        </p:nvSpPr>
        <p:spPr>
          <a:xfrm>
            <a:off x="1966277" y="309458"/>
            <a:ext cx="2811463" cy="6633528"/>
          </a:xfrm>
        </p:spPr>
        <p:txBody>
          <a:bodyPr/>
          <a:lstStyle>
            <a:lvl1pPr>
              <a:defRPr sz="2500"/>
            </a:lvl1pPr>
            <a:lvl2pPr>
              <a:defRPr sz="2300"/>
            </a:lvl2pPr>
            <a:lvl3pPr>
              <a:defRPr sz="19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Text Placeholder 3"/>
          <p:cNvSpPr>
            <a:spLocks noGrp="1"/>
          </p:cNvSpPr>
          <p:nvPr>
            <p:ph type="body" sz="half" idx="2"/>
          </p:nvPr>
        </p:nvSpPr>
        <p:spPr>
          <a:xfrm>
            <a:off x="251461" y="1626447"/>
            <a:ext cx="1654572" cy="5316538"/>
          </a:xfrm>
        </p:spPr>
        <p:txBody>
          <a:bodyPr/>
          <a:lstStyle>
            <a:lvl1pPr marL="0" indent="0">
              <a:buNone/>
              <a:defRPr sz="1100"/>
            </a:lvl1pPr>
            <a:lvl2pPr marL="365746" indent="0">
              <a:buNone/>
              <a:defRPr sz="1000"/>
            </a:lvl2pPr>
            <a:lvl3pPr marL="731492" indent="0">
              <a:buNone/>
              <a:defRPr sz="800"/>
            </a:lvl3pPr>
            <a:lvl4pPr marL="1097237" indent="0">
              <a:buNone/>
              <a:defRPr sz="800"/>
            </a:lvl4pPr>
            <a:lvl5pPr marL="1462983" indent="0">
              <a:buNone/>
              <a:defRPr sz="800"/>
            </a:lvl5pPr>
            <a:lvl6pPr marL="1828728" indent="0">
              <a:buNone/>
              <a:defRPr sz="800"/>
            </a:lvl6pPr>
            <a:lvl7pPr marL="2194474" indent="0">
              <a:buNone/>
              <a:defRPr sz="800"/>
            </a:lvl7pPr>
            <a:lvl8pPr marL="2560219" indent="0">
              <a:buNone/>
              <a:defRPr sz="800"/>
            </a:lvl8pPr>
            <a:lvl9pPr marL="2925965" indent="0">
              <a:buNone/>
              <a:defRPr sz="8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F82B980A-C0E7-9D4C-BEC6-1F58685E2A63}" type="datetimeFigureOut">
              <a:rPr lang="en-US" smtClean="0"/>
              <a:t>5/13/18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695CD-25C5-AF4E-9602-29B132B5ECF1}" type="slidenum">
              <a:rPr lang="en-US" smtClean="0"/>
              <a:t>‹#›</a:t>
            </a:fld>
            <a:endParaRPr lang="en-US"/>
          </a:p>
        </p:txBody>
      </p:sp>
    </p:spTree>
    <p:extLst>
      <p:ext uri="{BB962C8B-B14F-4D97-AF65-F5344CB8AC3E}">
        <p14:creationId xmlns:p14="http://schemas.microsoft.com/office/powerpoint/2010/main" val="1714117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85758" y="5440680"/>
            <a:ext cx="3017520" cy="642303"/>
          </a:xfrm>
        </p:spPr>
        <p:txBody>
          <a:bodyPr anchor="b"/>
          <a:lstStyle>
            <a:lvl1pPr algn="l">
              <a:defRPr sz="1600" b="1"/>
            </a:lvl1pPr>
          </a:lstStyle>
          <a:p>
            <a:r>
              <a:rPr lang="x-none" smtClean="0"/>
              <a:t>Click to edit Master title style</a:t>
            </a:r>
            <a:endParaRPr lang="en-US"/>
          </a:p>
        </p:txBody>
      </p:sp>
      <p:sp>
        <p:nvSpPr>
          <p:cNvPr id="3" name="Picture Placeholder 2"/>
          <p:cNvSpPr>
            <a:spLocks noGrp="1"/>
          </p:cNvSpPr>
          <p:nvPr>
            <p:ph type="pic" idx="1"/>
          </p:nvPr>
        </p:nvSpPr>
        <p:spPr>
          <a:xfrm>
            <a:off x="985758" y="694479"/>
            <a:ext cx="3017520" cy="4663440"/>
          </a:xfrm>
        </p:spPr>
        <p:txBody>
          <a:bodyPr/>
          <a:lstStyle>
            <a:lvl1pPr marL="0" indent="0">
              <a:buNone/>
              <a:defRPr sz="2500"/>
            </a:lvl1pPr>
            <a:lvl2pPr marL="365746" indent="0">
              <a:buNone/>
              <a:defRPr sz="2300"/>
            </a:lvl2pPr>
            <a:lvl3pPr marL="731492" indent="0">
              <a:buNone/>
              <a:defRPr sz="1900"/>
            </a:lvl3pPr>
            <a:lvl4pPr marL="1097237" indent="0">
              <a:buNone/>
              <a:defRPr sz="1600"/>
            </a:lvl4pPr>
            <a:lvl5pPr marL="1462983" indent="0">
              <a:buNone/>
              <a:defRPr sz="1600"/>
            </a:lvl5pPr>
            <a:lvl6pPr marL="1828728" indent="0">
              <a:buNone/>
              <a:defRPr sz="1600"/>
            </a:lvl6pPr>
            <a:lvl7pPr marL="2194474" indent="0">
              <a:buNone/>
              <a:defRPr sz="1600"/>
            </a:lvl7pPr>
            <a:lvl8pPr marL="2560219" indent="0">
              <a:buNone/>
              <a:defRPr sz="1600"/>
            </a:lvl8pPr>
            <a:lvl9pPr marL="2925965" indent="0">
              <a:buNone/>
              <a:defRPr sz="1600"/>
            </a:lvl9pPr>
          </a:lstStyle>
          <a:p>
            <a:endParaRPr lang="en-US"/>
          </a:p>
        </p:txBody>
      </p:sp>
      <p:sp>
        <p:nvSpPr>
          <p:cNvPr id="4" name="Text Placeholder 3"/>
          <p:cNvSpPr>
            <a:spLocks noGrp="1"/>
          </p:cNvSpPr>
          <p:nvPr>
            <p:ph type="body" sz="half" idx="2"/>
          </p:nvPr>
        </p:nvSpPr>
        <p:spPr>
          <a:xfrm>
            <a:off x="985758" y="6082984"/>
            <a:ext cx="3017520" cy="912177"/>
          </a:xfrm>
        </p:spPr>
        <p:txBody>
          <a:bodyPr/>
          <a:lstStyle>
            <a:lvl1pPr marL="0" indent="0">
              <a:buNone/>
              <a:defRPr sz="1100"/>
            </a:lvl1pPr>
            <a:lvl2pPr marL="365746" indent="0">
              <a:buNone/>
              <a:defRPr sz="1000"/>
            </a:lvl2pPr>
            <a:lvl3pPr marL="731492" indent="0">
              <a:buNone/>
              <a:defRPr sz="800"/>
            </a:lvl3pPr>
            <a:lvl4pPr marL="1097237" indent="0">
              <a:buNone/>
              <a:defRPr sz="800"/>
            </a:lvl4pPr>
            <a:lvl5pPr marL="1462983" indent="0">
              <a:buNone/>
              <a:defRPr sz="800"/>
            </a:lvl5pPr>
            <a:lvl6pPr marL="1828728" indent="0">
              <a:buNone/>
              <a:defRPr sz="800"/>
            </a:lvl6pPr>
            <a:lvl7pPr marL="2194474" indent="0">
              <a:buNone/>
              <a:defRPr sz="800"/>
            </a:lvl7pPr>
            <a:lvl8pPr marL="2560219" indent="0">
              <a:buNone/>
              <a:defRPr sz="800"/>
            </a:lvl8pPr>
            <a:lvl9pPr marL="2925965" indent="0">
              <a:buNone/>
              <a:defRPr sz="8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F82B980A-C0E7-9D4C-BEC6-1F58685E2A63}" type="datetimeFigureOut">
              <a:rPr lang="en-US" smtClean="0"/>
              <a:t>5/13/18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695CD-25C5-AF4E-9602-29B132B5ECF1}" type="slidenum">
              <a:rPr lang="en-US" smtClean="0"/>
              <a:t>‹#›</a:t>
            </a:fld>
            <a:endParaRPr lang="en-US"/>
          </a:p>
        </p:txBody>
      </p:sp>
    </p:spTree>
    <p:extLst>
      <p:ext uri="{BB962C8B-B14F-4D97-AF65-F5344CB8AC3E}">
        <p14:creationId xmlns:p14="http://schemas.microsoft.com/office/powerpoint/2010/main" val="59623894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460" y="311256"/>
            <a:ext cx="4526280" cy="1295400"/>
          </a:xfrm>
          <a:prstGeom prst="rect">
            <a:avLst/>
          </a:prstGeom>
        </p:spPr>
        <p:txBody>
          <a:bodyPr vert="horz" lIns="73149" tIns="36574" rIns="73149" bIns="36574" rtlCol="0" anchor="ctr">
            <a:normAutofit/>
          </a:bodyPr>
          <a:lstStyle/>
          <a:p>
            <a:r>
              <a:rPr lang="x-none" smtClean="0"/>
              <a:t>Click to edit Master title style</a:t>
            </a:r>
            <a:endParaRPr lang="en-US"/>
          </a:p>
        </p:txBody>
      </p:sp>
      <p:sp>
        <p:nvSpPr>
          <p:cNvPr id="3" name="Text Placeholder 2"/>
          <p:cNvSpPr>
            <a:spLocks noGrp="1"/>
          </p:cNvSpPr>
          <p:nvPr>
            <p:ph type="body" idx="1"/>
          </p:nvPr>
        </p:nvSpPr>
        <p:spPr>
          <a:xfrm>
            <a:off x="251460" y="1813561"/>
            <a:ext cx="4526280" cy="5129425"/>
          </a:xfrm>
          <a:prstGeom prst="rect">
            <a:avLst/>
          </a:prstGeom>
        </p:spPr>
        <p:txBody>
          <a:bodyPr vert="horz" lIns="73149" tIns="36574" rIns="73149" bIns="36574" rtlCol="0">
            <a:normAutofit/>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2"/>
          </p:nvPr>
        </p:nvSpPr>
        <p:spPr>
          <a:xfrm>
            <a:off x="251460" y="7203864"/>
            <a:ext cx="1173480" cy="413808"/>
          </a:xfrm>
          <a:prstGeom prst="rect">
            <a:avLst/>
          </a:prstGeom>
        </p:spPr>
        <p:txBody>
          <a:bodyPr vert="horz" lIns="73149" tIns="36574" rIns="73149" bIns="36574" rtlCol="0" anchor="ctr"/>
          <a:lstStyle>
            <a:lvl1pPr algn="l">
              <a:defRPr sz="1000">
                <a:solidFill>
                  <a:schemeClr val="tx1">
                    <a:tint val="75000"/>
                  </a:schemeClr>
                </a:solidFill>
              </a:defRPr>
            </a:lvl1pPr>
          </a:lstStyle>
          <a:p>
            <a:fld id="{F82B980A-C0E7-9D4C-BEC6-1F58685E2A63}" type="datetimeFigureOut">
              <a:rPr lang="en-US" smtClean="0"/>
              <a:t>5/13/18</a:t>
            </a:fld>
            <a:endParaRPr lang="en-US"/>
          </a:p>
        </p:txBody>
      </p:sp>
      <p:sp>
        <p:nvSpPr>
          <p:cNvPr id="5" name="Footer Placeholder 4"/>
          <p:cNvSpPr>
            <a:spLocks noGrp="1"/>
          </p:cNvSpPr>
          <p:nvPr>
            <p:ph type="ftr" sz="quarter" idx="3"/>
          </p:nvPr>
        </p:nvSpPr>
        <p:spPr>
          <a:xfrm>
            <a:off x="1718310" y="7203864"/>
            <a:ext cx="1592580" cy="413808"/>
          </a:xfrm>
          <a:prstGeom prst="rect">
            <a:avLst/>
          </a:prstGeom>
        </p:spPr>
        <p:txBody>
          <a:bodyPr vert="horz" lIns="73149" tIns="36574" rIns="73149" bIns="36574" rtlCol="0" anchor="ctr"/>
          <a:lstStyle>
            <a:lvl1pPr algn="ct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04260" y="7203864"/>
            <a:ext cx="1173480" cy="413808"/>
          </a:xfrm>
          <a:prstGeom prst="rect">
            <a:avLst/>
          </a:prstGeom>
        </p:spPr>
        <p:txBody>
          <a:bodyPr vert="horz" lIns="73149" tIns="36574" rIns="73149" bIns="36574" rtlCol="0" anchor="ctr"/>
          <a:lstStyle>
            <a:lvl1pPr algn="r">
              <a:defRPr sz="1000">
                <a:solidFill>
                  <a:schemeClr val="tx1">
                    <a:tint val="75000"/>
                  </a:schemeClr>
                </a:solidFill>
              </a:defRPr>
            </a:lvl1pPr>
          </a:lstStyle>
          <a:p>
            <a:fld id="{F38695CD-25C5-AF4E-9602-29B132B5ECF1}" type="slidenum">
              <a:rPr lang="en-US" smtClean="0"/>
              <a:t>‹#›</a:t>
            </a:fld>
            <a:endParaRPr lang="en-US"/>
          </a:p>
        </p:txBody>
      </p:sp>
    </p:spTree>
    <p:extLst>
      <p:ext uri="{BB962C8B-B14F-4D97-AF65-F5344CB8AC3E}">
        <p14:creationId xmlns:p14="http://schemas.microsoft.com/office/powerpoint/2010/main" val="20458074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65746" rtl="0" eaLnBrk="1" latinLnBrk="0" hangingPunct="1">
        <a:spcBef>
          <a:spcPct val="0"/>
        </a:spcBef>
        <a:buNone/>
        <a:defRPr sz="3500" kern="1200">
          <a:solidFill>
            <a:schemeClr val="tx1"/>
          </a:solidFill>
          <a:latin typeface="+mj-lt"/>
          <a:ea typeface="+mj-ea"/>
          <a:cs typeface="+mj-cs"/>
        </a:defRPr>
      </a:lvl1pPr>
    </p:titleStyle>
    <p:bodyStyle>
      <a:lvl1pPr marL="274310" indent="-274310" algn="l" defTabSz="365746" rtl="0" eaLnBrk="1" latinLnBrk="0" hangingPunct="1">
        <a:spcBef>
          <a:spcPct val="20000"/>
        </a:spcBef>
        <a:buFont typeface="Arial"/>
        <a:buChar char="•"/>
        <a:defRPr sz="2500" kern="1200">
          <a:solidFill>
            <a:schemeClr val="tx1"/>
          </a:solidFill>
          <a:latin typeface="+mn-lt"/>
          <a:ea typeface="+mn-ea"/>
          <a:cs typeface="+mn-cs"/>
        </a:defRPr>
      </a:lvl1pPr>
      <a:lvl2pPr marL="594336" indent="-228592" algn="l" defTabSz="365746" rtl="0" eaLnBrk="1" latinLnBrk="0" hangingPunct="1">
        <a:spcBef>
          <a:spcPct val="20000"/>
        </a:spcBef>
        <a:buFont typeface="Arial"/>
        <a:buChar char="–"/>
        <a:defRPr sz="2300" kern="1200">
          <a:solidFill>
            <a:schemeClr val="tx1"/>
          </a:solidFill>
          <a:latin typeface="+mn-lt"/>
          <a:ea typeface="+mn-ea"/>
          <a:cs typeface="+mn-cs"/>
        </a:defRPr>
      </a:lvl2pPr>
      <a:lvl3pPr marL="914364" indent="-182872" algn="l" defTabSz="365746" rtl="0" eaLnBrk="1" latinLnBrk="0" hangingPunct="1">
        <a:spcBef>
          <a:spcPct val="20000"/>
        </a:spcBef>
        <a:buFont typeface="Arial"/>
        <a:buChar char="•"/>
        <a:defRPr sz="1900" kern="1200">
          <a:solidFill>
            <a:schemeClr val="tx1"/>
          </a:solidFill>
          <a:latin typeface="+mn-lt"/>
          <a:ea typeface="+mn-ea"/>
          <a:cs typeface="+mn-cs"/>
        </a:defRPr>
      </a:lvl3pPr>
      <a:lvl4pPr marL="1280110" indent="-182872" algn="l" defTabSz="365746" rtl="0" eaLnBrk="1" latinLnBrk="0" hangingPunct="1">
        <a:spcBef>
          <a:spcPct val="20000"/>
        </a:spcBef>
        <a:buFont typeface="Arial"/>
        <a:buChar char="–"/>
        <a:defRPr sz="1600" kern="1200">
          <a:solidFill>
            <a:schemeClr val="tx1"/>
          </a:solidFill>
          <a:latin typeface="+mn-lt"/>
          <a:ea typeface="+mn-ea"/>
          <a:cs typeface="+mn-cs"/>
        </a:defRPr>
      </a:lvl4pPr>
      <a:lvl5pPr marL="1645855" indent="-182872" algn="l" defTabSz="365746" rtl="0" eaLnBrk="1" latinLnBrk="0" hangingPunct="1">
        <a:spcBef>
          <a:spcPct val="20000"/>
        </a:spcBef>
        <a:buFont typeface="Arial"/>
        <a:buChar char="»"/>
        <a:defRPr sz="1600" kern="1200">
          <a:solidFill>
            <a:schemeClr val="tx1"/>
          </a:solidFill>
          <a:latin typeface="+mn-lt"/>
          <a:ea typeface="+mn-ea"/>
          <a:cs typeface="+mn-cs"/>
        </a:defRPr>
      </a:lvl5pPr>
      <a:lvl6pPr marL="2011601" indent="-182872" algn="l" defTabSz="365746" rtl="0" eaLnBrk="1" latinLnBrk="0" hangingPunct="1">
        <a:spcBef>
          <a:spcPct val="20000"/>
        </a:spcBef>
        <a:buFont typeface="Arial"/>
        <a:buChar char="•"/>
        <a:defRPr sz="1600" kern="1200">
          <a:solidFill>
            <a:schemeClr val="tx1"/>
          </a:solidFill>
          <a:latin typeface="+mn-lt"/>
          <a:ea typeface="+mn-ea"/>
          <a:cs typeface="+mn-cs"/>
        </a:defRPr>
      </a:lvl6pPr>
      <a:lvl7pPr marL="2377347" indent="-182872" algn="l" defTabSz="365746" rtl="0" eaLnBrk="1" latinLnBrk="0" hangingPunct="1">
        <a:spcBef>
          <a:spcPct val="20000"/>
        </a:spcBef>
        <a:buFont typeface="Arial"/>
        <a:buChar char="•"/>
        <a:defRPr sz="1600" kern="1200">
          <a:solidFill>
            <a:schemeClr val="tx1"/>
          </a:solidFill>
          <a:latin typeface="+mn-lt"/>
          <a:ea typeface="+mn-ea"/>
          <a:cs typeface="+mn-cs"/>
        </a:defRPr>
      </a:lvl7pPr>
      <a:lvl8pPr marL="2743093" indent="-182872" algn="l" defTabSz="365746" rtl="0" eaLnBrk="1" latinLnBrk="0" hangingPunct="1">
        <a:spcBef>
          <a:spcPct val="20000"/>
        </a:spcBef>
        <a:buFont typeface="Arial"/>
        <a:buChar char="•"/>
        <a:defRPr sz="1600" kern="1200">
          <a:solidFill>
            <a:schemeClr val="tx1"/>
          </a:solidFill>
          <a:latin typeface="+mn-lt"/>
          <a:ea typeface="+mn-ea"/>
          <a:cs typeface="+mn-cs"/>
        </a:defRPr>
      </a:lvl8pPr>
      <a:lvl9pPr marL="3108837" indent="-182872" algn="l" defTabSz="365746" rtl="0" eaLnBrk="1" latinLnBrk="0" hangingPunct="1">
        <a:spcBef>
          <a:spcPct val="20000"/>
        </a:spcBef>
        <a:buFont typeface="Arial"/>
        <a:buChar char="•"/>
        <a:defRPr sz="1600" kern="1200">
          <a:solidFill>
            <a:schemeClr val="tx1"/>
          </a:solidFill>
          <a:latin typeface="+mn-lt"/>
          <a:ea typeface="+mn-ea"/>
          <a:cs typeface="+mn-cs"/>
        </a:defRPr>
      </a:lvl9pPr>
    </p:bodyStyle>
    <p:otherStyle>
      <a:defPPr>
        <a:defRPr lang="en-US"/>
      </a:defPPr>
      <a:lvl1pPr marL="0" algn="l" defTabSz="365746" rtl="0" eaLnBrk="1" latinLnBrk="0" hangingPunct="1">
        <a:defRPr sz="1400" kern="1200">
          <a:solidFill>
            <a:schemeClr val="tx1"/>
          </a:solidFill>
          <a:latin typeface="+mn-lt"/>
          <a:ea typeface="+mn-ea"/>
          <a:cs typeface="+mn-cs"/>
        </a:defRPr>
      </a:lvl1pPr>
      <a:lvl2pPr marL="365746" algn="l" defTabSz="365746" rtl="0" eaLnBrk="1" latinLnBrk="0" hangingPunct="1">
        <a:defRPr sz="1400" kern="1200">
          <a:solidFill>
            <a:schemeClr val="tx1"/>
          </a:solidFill>
          <a:latin typeface="+mn-lt"/>
          <a:ea typeface="+mn-ea"/>
          <a:cs typeface="+mn-cs"/>
        </a:defRPr>
      </a:lvl2pPr>
      <a:lvl3pPr marL="731492" algn="l" defTabSz="365746" rtl="0" eaLnBrk="1" latinLnBrk="0" hangingPunct="1">
        <a:defRPr sz="1400" kern="1200">
          <a:solidFill>
            <a:schemeClr val="tx1"/>
          </a:solidFill>
          <a:latin typeface="+mn-lt"/>
          <a:ea typeface="+mn-ea"/>
          <a:cs typeface="+mn-cs"/>
        </a:defRPr>
      </a:lvl3pPr>
      <a:lvl4pPr marL="1097237" algn="l" defTabSz="365746" rtl="0" eaLnBrk="1" latinLnBrk="0" hangingPunct="1">
        <a:defRPr sz="1400" kern="1200">
          <a:solidFill>
            <a:schemeClr val="tx1"/>
          </a:solidFill>
          <a:latin typeface="+mn-lt"/>
          <a:ea typeface="+mn-ea"/>
          <a:cs typeface="+mn-cs"/>
        </a:defRPr>
      </a:lvl4pPr>
      <a:lvl5pPr marL="1462983" algn="l" defTabSz="365746" rtl="0" eaLnBrk="1" latinLnBrk="0" hangingPunct="1">
        <a:defRPr sz="1400" kern="1200">
          <a:solidFill>
            <a:schemeClr val="tx1"/>
          </a:solidFill>
          <a:latin typeface="+mn-lt"/>
          <a:ea typeface="+mn-ea"/>
          <a:cs typeface="+mn-cs"/>
        </a:defRPr>
      </a:lvl5pPr>
      <a:lvl6pPr marL="1828728" algn="l" defTabSz="365746" rtl="0" eaLnBrk="1" latinLnBrk="0" hangingPunct="1">
        <a:defRPr sz="1400" kern="1200">
          <a:solidFill>
            <a:schemeClr val="tx1"/>
          </a:solidFill>
          <a:latin typeface="+mn-lt"/>
          <a:ea typeface="+mn-ea"/>
          <a:cs typeface="+mn-cs"/>
        </a:defRPr>
      </a:lvl6pPr>
      <a:lvl7pPr marL="2194474" algn="l" defTabSz="365746" rtl="0" eaLnBrk="1" latinLnBrk="0" hangingPunct="1">
        <a:defRPr sz="1400" kern="1200">
          <a:solidFill>
            <a:schemeClr val="tx1"/>
          </a:solidFill>
          <a:latin typeface="+mn-lt"/>
          <a:ea typeface="+mn-ea"/>
          <a:cs typeface="+mn-cs"/>
        </a:defRPr>
      </a:lvl7pPr>
      <a:lvl8pPr marL="2560219" algn="l" defTabSz="365746" rtl="0" eaLnBrk="1" latinLnBrk="0" hangingPunct="1">
        <a:defRPr sz="1400" kern="1200">
          <a:solidFill>
            <a:schemeClr val="tx1"/>
          </a:solidFill>
          <a:latin typeface="+mn-lt"/>
          <a:ea typeface="+mn-ea"/>
          <a:cs typeface="+mn-cs"/>
        </a:defRPr>
      </a:lvl8pPr>
      <a:lvl9pPr marL="2925965" algn="l" defTabSz="365746"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3.jpg"/><Relationship Id="rId1" Type="http://schemas.openxmlformats.org/officeDocument/2006/relationships/slideLayout" Target="../slideLayouts/slideLayout7.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87749" y="1513064"/>
            <a:ext cx="4671723" cy="4671723"/>
          </a:xfrm>
          <a:prstGeom prst="ellipse">
            <a:avLst/>
          </a:prstGeom>
          <a:solidFill>
            <a:srgbClr val="BB211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1939105" y="1817283"/>
            <a:ext cx="2223686" cy="2215991"/>
          </a:xfrm>
          <a:prstGeom prst="rect">
            <a:avLst/>
          </a:prstGeom>
          <a:noFill/>
        </p:spPr>
        <p:txBody>
          <a:bodyPr wrap="none" rtlCol="0">
            <a:spAutoFit/>
          </a:bodyPr>
          <a:lstStyle/>
          <a:p>
            <a:r>
              <a:rPr lang="en-US" sz="13800" dirty="0" err="1" smtClean="0">
                <a:solidFill>
                  <a:schemeClr val="bg1"/>
                </a:solidFill>
                <a:latin typeface="American Typewriter"/>
                <a:cs typeface="American Typewriter"/>
              </a:rPr>
              <a:t>oy</a:t>
            </a:r>
            <a:endParaRPr lang="en-US" sz="13800" dirty="0">
              <a:solidFill>
                <a:schemeClr val="bg1"/>
              </a:solidFill>
              <a:latin typeface="American Typewriter"/>
              <a:cs typeface="American Typewriter"/>
            </a:endParaRPr>
          </a:p>
        </p:txBody>
      </p:sp>
      <p:sp>
        <p:nvSpPr>
          <p:cNvPr id="7" name="Rectangle 6"/>
          <p:cNvSpPr/>
          <p:nvPr/>
        </p:nvSpPr>
        <p:spPr>
          <a:xfrm>
            <a:off x="1031659" y="829554"/>
            <a:ext cx="1678828" cy="4508927"/>
          </a:xfrm>
          <a:prstGeom prst="rect">
            <a:avLst/>
          </a:prstGeom>
        </p:spPr>
        <p:txBody>
          <a:bodyPr wrap="none">
            <a:spAutoFit/>
          </a:bodyPr>
          <a:lstStyle/>
          <a:p>
            <a:r>
              <a:rPr lang="en-US" sz="28700" dirty="0">
                <a:solidFill>
                  <a:schemeClr val="bg1"/>
                </a:solidFill>
                <a:latin typeface="American Typewriter"/>
                <a:cs typeface="American Typewriter"/>
              </a:rPr>
              <a:t>j</a:t>
            </a:r>
            <a:endParaRPr lang="en-US" sz="3200" dirty="0"/>
          </a:p>
        </p:txBody>
      </p:sp>
      <p:sp>
        <p:nvSpPr>
          <p:cNvPr id="8" name="TextBox 7"/>
          <p:cNvSpPr txBox="1"/>
          <p:nvPr/>
        </p:nvSpPr>
        <p:spPr>
          <a:xfrm>
            <a:off x="1961785" y="3523027"/>
            <a:ext cx="1861131" cy="1754327"/>
          </a:xfrm>
          <a:prstGeom prst="rect">
            <a:avLst/>
          </a:prstGeom>
          <a:noFill/>
        </p:spPr>
        <p:txBody>
          <a:bodyPr wrap="none" rtlCol="0">
            <a:spAutoFit/>
          </a:bodyPr>
          <a:lstStyle/>
          <a:p>
            <a:r>
              <a:rPr lang="en-US" sz="5400" dirty="0" smtClean="0">
                <a:solidFill>
                  <a:schemeClr val="bg1"/>
                </a:solidFill>
                <a:latin typeface="Trebuchet MS"/>
                <a:cs typeface="Trebuchet MS"/>
              </a:rPr>
              <a:t>OF</a:t>
            </a:r>
          </a:p>
          <a:p>
            <a:r>
              <a:rPr lang="en-US" sz="5400" dirty="0" smtClean="0">
                <a:solidFill>
                  <a:schemeClr val="bg1"/>
                </a:solidFill>
                <a:latin typeface="Trebuchet MS"/>
                <a:cs typeface="Trebuchet MS"/>
              </a:rPr>
              <a:t>CODE</a:t>
            </a:r>
            <a:endParaRPr lang="en-US" sz="5400" dirty="0">
              <a:solidFill>
                <a:schemeClr val="bg1"/>
              </a:solidFill>
              <a:latin typeface="Trebuchet MS"/>
              <a:cs typeface="Trebuchet MS"/>
            </a:endParaRPr>
          </a:p>
        </p:txBody>
      </p:sp>
      <p:sp>
        <p:nvSpPr>
          <p:cNvPr id="9" name="Rectangle 8"/>
          <p:cNvSpPr/>
          <p:nvPr/>
        </p:nvSpPr>
        <p:spPr>
          <a:xfrm>
            <a:off x="0" y="7335876"/>
            <a:ext cx="5029200" cy="436524"/>
          </a:xfrm>
          <a:prstGeom prst="rect">
            <a:avLst/>
          </a:prstGeom>
          <a:solidFill>
            <a:srgbClr val="111D48"/>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1417715" y="7403904"/>
            <a:ext cx="2405201" cy="307777"/>
          </a:xfrm>
          <a:prstGeom prst="rect">
            <a:avLst/>
          </a:prstGeom>
          <a:noFill/>
        </p:spPr>
        <p:txBody>
          <a:bodyPr wrap="none" rtlCol="0">
            <a:spAutoFit/>
          </a:bodyPr>
          <a:lstStyle/>
          <a:p>
            <a:r>
              <a:rPr lang="en-US" dirty="0" smtClean="0">
                <a:solidFill>
                  <a:srgbClr val="FFFFFF"/>
                </a:solidFill>
              </a:rPr>
              <a:t>Arlo Belshee &amp; Llewellyn Falco</a:t>
            </a:r>
            <a:endParaRPr lang="en-US" dirty="0">
              <a:solidFill>
                <a:srgbClr val="FFFFFF"/>
              </a:solidFill>
            </a:endParaRPr>
          </a:p>
        </p:txBody>
      </p:sp>
    </p:spTree>
    <p:extLst>
      <p:ext uri="{BB962C8B-B14F-4D97-AF65-F5344CB8AC3E}">
        <p14:creationId xmlns:p14="http://schemas.microsoft.com/office/powerpoint/2010/main" val="3729928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5928" y="2831391"/>
            <a:ext cx="2167298" cy="4052468"/>
          </a:xfrm>
          <a:prstGeom prst="rect">
            <a:avLst/>
          </a:prstGeom>
          <a:solidFill>
            <a:srgbClr val="FFFFFF">
              <a:alpha val="61000"/>
            </a:srgbClr>
          </a:solidFill>
          <a:ln>
            <a:noFill/>
          </a:ln>
        </p:spPr>
        <p:style>
          <a:lnRef idx="2">
            <a:schemeClr val="dk1"/>
          </a:lnRef>
          <a:fillRef idx="1">
            <a:schemeClr val="lt1"/>
          </a:fillRef>
          <a:effectRef idx="0">
            <a:schemeClr val="dk1"/>
          </a:effectRef>
          <a:fontRef idx="minor">
            <a:schemeClr val="dk1"/>
          </a:fontRef>
        </p:style>
        <p:txBody>
          <a:bodyPr lIns="115123" tIns="57561" rIns="115123" bIns="57561" rtlCol="0" anchor="t"/>
          <a:lstStyle/>
          <a:p>
            <a:pPr algn="just"/>
            <a:r>
              <a:rPr lang="en-US" dirty="0" smtClean="0">
                <a:latin typeface="Abadi MT Condensed Light"/>
                <a:cs typeface="Abadi MT Condensed Light"/>
              </a:rPr>
              <a:t>Maaret Pyhäjärvi is a tester extraordinaire specializing in breaking illusions about software through means of exploratory testing. She is a software specialist with soft spots for hands-on testing, helping teams grow and building successful products and businesses. She’s been working with software since 1995 in various roles and delivers talks as popular speaker in Finland as well as internationally. She works as a tester at </a:t>
            </a:r>
            <a:r>
              <a:rPr lang="en-US" dirty="0" err="1" smtClean="0">
                <a:latin typeface="Abadi MT Condensed Light"/>
                <a:cs typeface="Abadi MT Condensed Light"/>
              </a:rPr>
              <a:t>Granlund</a:t>
            </a:r>
            <a:r>
              <a:rPr lang="en-US" dirty="0" smtClean="0">
                <a:latin typeface="Abadi MT Condensed Light"/>
                <a:cs typeface="Abadi MT Condensed Light"/>
              </a:rPr>
              <a:t> and trains testing on the side through </a:t>
            </a:r>
            <a:r>
              <a:rPr lang="en-US" dirty="0" err="1" smtClean="0">
                <a:latin typeface="Abadi MT Condensed Light"/>
                <a:cs typeface="Abadi MT Condensed Light"/>
              </a:rPr>
              <a:t>Altom</a:t>
            </a:r>
            <a:r>
              <a:rPr lang="en-US" smtClean="0">
                <a:latin typeface="Abadi MT Condensed Light"/>
                <a:cs typeface="Abadi MT Condensed Light"/>
              </a:rPr>
              <a:t>.</a:t>
            </a:r>
            <a:endParaRPr lang="en-US" dirty="0">
              <a:latin typeface="Abadi MT Condensed Light"/>
              <a:cs typeface="Abadi MT Condensed Light"/>
            </a:endParaRPr>
          </a:p>
        </p:txBody>
      </p:sp>
      <p:pic>
        <p:nvPicPr>
          <p:cNvPr id="18" name="Picture 17" descr="divider-37709_64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74005" y="3869783"/>
            <a:ext cx="2681193" cy="604407"/>
          </a:xfrm>
          <a:prstGeom prst="rect">
            <a:avLst/>
          </a:prstGeom>
        </p:spPr>
      </p:pic>
      <p:pic>
        <p:nvPicPr>
          <p:cNvPr id="3" name="Picture 2" descr="maaret-082015.jpg"/>
          <p:cNvPicPr>
            <a:picLocks noChangeAspect="1"/>
          </p:cNvPicPr>
          <p:nvPr/>
        </p:nvPicPr>
        <p:blipFill rotWithShape="1">
          <a:blip r:embed="rId3">
            <a:extLst>
              <a:ext uri="{28A0092B-C50C-407E-A947-70E740481C1C}">
                <a14:useLocalDpi xmlns:a14="http://schemas.microsoft.com/office/drawing/2010/main" val="0"/>
              </a:ext>
            </a:extLst>
          </a:blip>
          <a:srcRect t="4332" b="15584"/>
          <a:stretch/>
        </p:blipFill>
        <p:spPr>
          <a:xfrm>
            <a:off x="601889" y="959115"/>
            <a:ext cx="1314824" cy="1258413"/>
          </a:xfrm>
          <a:prstGeom prst="ellipse">
            <a:avLst/>
          </a:prstGeom>
          <a:ln w="12700" cap="rnd" cmpd="sng">
            <a:solidFill>
              <a:srgbClr val="333333"/>
            </a:solidFill>
          </a:ln>
          <a:effectLst/>
          <a:scene3d>
            <a:camera prst="orthographicFront"/>
            <a:lightRig rig="contrasting" dir="t">
              <a:rot lat="0" lon="0" rev="3000000"/>
            </a:lightRig>
          </a:scene3d>
          <a:sp3d contourW="7620">
            <a:bevelT w="95250" h="31750"/>
            <a:contourClr>
              <a:srgbClr val="333333"/>
            </a:contourClr>
          </a:sp3d>
        </p:spPr>
      </p:pic>
      <p:pic>
        <p:nvPicPr>
          <p:cNvPr id="5" name="Picture 4" descr="Llewellyn_Falco_-_Headshot_-_Large.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36278" y="959115"/>
            <a:ext cx="1356907" cy="1258413"/>
          </a:xfrm>
          <a:prstGeom prst="ellipse">
            <a:avLst/>
          </a:prstGeom>
          <a:ln w="12700" cap="rnd" cmpd="sng">
            <a:solidFill>
              <a:srgbClr val="333333"/>
            </a:solidFill>
          </a:ln>
          <a:effectLst/>
          <a:scene3d>
            <a:camera prst="orthographicFront"/>
            <a:lightRig rig="contrasting" dir="t">
              <a:rot lat="0" lon="0" rev="3000000"/>
            </a:lightRig>
          </a:scene3d>
          <a:sp3d contourW="7620">
            <a:bevelT w="95250" h="31750"/>
            <a:contourClr>
              <a:srgbClr val="333333"/>
            </a:contourClr>
          </a:sp3d>
        </p:spPr>
      </p:pic>
      <p:sp>
        <p:nvSpPr>
          <p:cNvPr id="7" name="Rectangle 6"/>
          <p:cNvSpPr/>
          <p:nvPr/>
        </p:nvSpPr>
        <p:spPr>
          <a:xfrm>
            <a:off x="565694" y="2328913"/>
            <a:ext cx="1478817" cy="331690"/>
          </a:xfrm>
          <a:prstGeom prst="rect">
            <a:avLst/>
          </a:prstGeom>
        </p:spPr>
        <p:txBody>
          <a:bodyPr wrap="none" lIns="115123" tIns="57561" rIns="115123" bIns="57561">
            <a:spAutoFit/>
          </a:bodyPr>
          <a:lstStyle/>
          <a:p>
            <a:pPr algn="ctr"/>
            <a:r>
              <a:rPr lang="en-US" dirty="0">
                <a:effectLst/>
              </a:rPr>
              <a:t>Maaret Pyhäjärvi</a:t>
            </a:r>
          </a:p>
        </p:txBody>
      </p:sp>
      <p:sp>
        <p:nvSpPr>
          <p:cNvPr id="17" name="Rectangle 16"/>
          <p:cNvSpPr/>
          <p:nvPr/>
        </p:nvSpPr>
        <p:spPr>
          <a:xfrm>
            <a:off x="2630449" y="2831391"/>
            <a:ext cx="2167298" cy="4052468"/>
          </a:xfrm>
          <a:prstGeom prst="rect">
            <a:avLst/>
          </a:prstGeom>
          <a:solidFill>
            <a:srgbClr val="FFFFFF">
              <a:alpha val="61000"/>
            </a:srgbClr>
          </a:solidFill>
          <a:ln>
            <a:noFill/>
          </a:ln>
        </p:spPr>
        <p:style>
          <a:lnRef idx="2">
            <a:schemeClr val="dk1"/>
          </a:lnRef>
          <a:fillRef idx="1">
            <a:schemeClr val="lt1"/>
          </a:fillRef>
          <a:effectRef idx="0">
            <a:schemeClr val="dk1"/>
          </a:effectRef>
          <a:fontRef idx="minor">
            <a:schemeClr val="dk1"/>
          </a:fontRef>
        </p:style>
        <p:txBody>
          <a:bodyPr lIns="115123" tIns="57561" rIns="115123" bIns="57561" rtlCol="0" anchor="t"/>
          <a:lstStyle/>
          <a:p>
            <a:pPr algn="just"/>
            <a:r>
              <a:rPr lang="en-US" dirty="0">
                <a:latin typeface="Abadi MT Condensed Light"/>
                <a:cs typeface="Abadi MT Condensed Light"/>
              </a:rPr>
              <a:t>Llewellyn Falco is an Agile Technical Coach specializing in Legacy Code and Test Driven Development.  He is the creator of the open source testing tool </a:t>
            </a:r>
            <a:r>
              <a:rPr lang="en-US" dirty="0" smtClean="0">
                <a:latin typeface="Abadi MT Condensed Light"/>
                <a:cs typeface="Abadi MT Condensed Light"/>
              </a:rPr>
              <a:t>ApprovalTests, discoverer of Strong-style pairing, and the co-founder </a:t>
            </a:r>
            <a:r>
              <a:rPr lang="en-US" dirty="0">
                <a:latin typeface="Abadi MT Condensed Light"/>
                <a:cs typeface="Abadi MT Condensed Light"/>
              </a:rPr>
              <a:t>of </a:t>
            </a:r>
            <a:r>
              <a:rPr lang="en-US" dirty="0" smtClean="0">
                <a:latin typeface="Abadi MT Condensed Light"/>
                <a:cs typeface="Abadi MT Condensed Light"/>
              </a:rPr>
              <a:t>“Teaching Kids Programing”</a:t>
            </a:r>
          </a:p>
          <a:p>
            <a:pPr algn="just"/>
            <a:r>
              <a:rPr lang="en-US" dirty="0">
                <a:latin typeface="Abadi MT Condensed Light"/>
                <a:cs typeface="Abadi MT Condensed Light"/>
              </a:rPr>
              <a:t> </a:t>
            </a:r>
            <a:r>
              <a:rPr lang="en-US" dirty="0" smtClean="0">
                <a:latin typeface="Abadi MT Condensed Light"/>
                <a:cs typeface="Abadi MT Condensed Light"/>
              </a:rPr>
              <a:t>He has been using mob programming for teaching and coaching since 2010.</a:t>
            </a:r>
            <a:endParaRPr lang="en-US" dirty="0">
              <a:latin typeface="Abadi MT Condensed Light"/>
              <a:cs typeface="Abadi MT Condensed Light"/>
            </a:endParaRPr>
          </a:p>
        </p:txBody>
      </p:sp>
      <p:sp>
        <p:nvSpPr>
          <p:cNvPr id="19" name="Rectangle 18"/>
          <p:cNvSpPr/>
          <p:nvPr/>
        </p:nvSpPr>
        <p:spPr>
          <a:xfrm>
            <a:off x="2972381" y="2325804"/>
            <a:ext cx="1335361" cy="331690"/>
          </a:xfrm>
          <a:prstGeom prst="rect">
            <a:avLst/>
          </a:prstGeom>
        </p:spPr>
        <p:txBody>
          <a:bodyPr wrap="none" lIns="115123" tIns="57561" rIns="115123" bIns="57561">
            <a:spAutoFit/>
          </a:bodyPr>
          <a:lstStyle/>
          <a:p>
            <a:pPr algn="ctr"/>
            <a:r>
              <a:rPr lang="en-US" dirty="0" smtClean="0">
                <a:effectLst/>
              </a:rPr>
              <a:t>Llewellyn Falco</a:t>
            </a:r>
            <a:endParaRPr lang="en-US" dirty="0">
              <a:effectLst/>
            </a:endParaRPr>
          </a:p>
        </p:txBody>
      </p:sp>
      <p:sp>
        <p:nvSpPr>
          <p:cNvPr id="20" name="Rectangle 19"/>
          <p:cNvSpPr/>
          <p:nvPr/>
        </p:nvSpPr>
        <p:spPr>
          <a:xfrm>
            <a:off x="1649684" y="408786"/>
            <a:ext cx="1567095" cy="331690"/>
          </a:xfrm>
          <a:prstGeom prst="rect">
            <a:avLst/>
          </a:prstGeom>
        </p:spPr>
        <p:txBody>
          <a:bodyPr wrap="none" lIns="115123" tIns="57561" rIns="115123" bIns="57561">
            <a:spAutoFit/>
          </a:bodyPr>
          <a:lstStyle/>
          <a:p>
            <a:pPr algn="ctr"/>
            <a:r>
              <a:rPr lang="en-US" dirty="0" smtClean="0"/>
              <a:t>About the authors</a:t>
            </a:r>
            <a:endParaRPr lang="en-US" dirty="0"/>
          </a:p>
        </p:txBody>
      </p:sp>
    </p:spTree>
    <p:extLst>
      <p:ext uri="{BB962C8B-B14F-4D97-AF65-F5344CB8AC3E}">
        <p14:creationId xmlns:p14="http://schemas.microsoft.com/office/powerpoint/2010/main" val="33801082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199</TotalTime>
  <Words>157</Words>
  <Application>Microsoft Macintosh PowerPoint</Application>
  <PresentationFormat>Custom</PresentationFormat>
  <Paragraphs>11</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Manager/>
  <Company>Spun Laboratories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LLEWELLYN FALCO</dc:creator>
  <cp:keywords/>
  <dc:description/>
  <cp:lastModifiedBy>LLEWELLYN FALCO</cp:lastModifiedBy>
  <cp:revision>21</cp:revision>
  <cp:lastPrinted>2015-10-31T17:13:05Z</cp:lastPrinted>
  <dcterms:created xsi:type="dcterms:W3CDTF">2015-10-20T10:42:52Z</dcterms:created>
  <dcterms:modified xsi:type="dcterms:W3CDTF">2018-05-13T09:52:44Z</dcterms:modified>
  <cp:category/>
</cp:coreProperties>
</file>