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21"/>
  </p:notes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83" r:id="rId10"/>
    <p:sldId id="296" r:id="rId11"/>
    <p:sldId id="297" r:id="rId12"/>
    <p:sldId id="298" r:id="rId13"/>
    <p:sldId id="299" r:id="rId14"/>
    <p:sldId id="300" r:id="rId15"/>
    <p:sldId id="303" r:id="rId16"/>
    <p:sldId id="301" r:id="rId17"/>
    <p:sldId id="304" r:id="rId18"/>
    <p:sldId id="302" r:id="rId19"/>
    <p:sldId id="29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rete Round" panose="020B0604020202020204" charset="0"/>
      <p:regular r:id="rId26"/>
      <p:italic r:id="rId27"/>
    </p:embeddedFont>
    <p:embeddedFont>
      <p:font typeface="DM Sans" pitchFamily="2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A1FE8E-B1B1-49FE-BFEF-CB371730D453}">
  <a:tblStyle styleId="{ECA1FE8E-B1B1-49FE-BFEF-CB371730D4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35e396e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35e396e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4a825a9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4a825a9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4a825a9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4a825a9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6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4a825a9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4a825a9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76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4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433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589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94a825a95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94a825a95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5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0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6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2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82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4a825a9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4a825a9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4a825a9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4a825a9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7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4450" y="699550"/>
            <a:ext cx="5717100" cy="26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4450" y="3731350"/>
            <a:ext cx="57171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47700" y="-988645"/>
            <a:ext cx="9591705" cy="6242739"/>
            <a:chOff x="-447700" y="-988645"/>
            <a:chExt cx="9591705" cy="62427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76886" y="0"/>
              <a:ext cx="967118" cy="5143484"/>
              <a:chOff x="296552" y="0"/>
              <a:chExt cx="1095264" cy="5143484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6552" y="0"/>
                <a:ext cx="1095253" cy="5143484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70144" extrusionOk="0">
                    <a:moveTo>
                      <a:pt x="1" y="0"/>
                    </a:moveTo>
                    <a:lnTo>
                      <a:pt x="1" y="70143"/>
                    </a:lnTo>
                    <a:lnTo>
                      <a:pt x="50264" y="70143"/>
                    </a:lnTo>
                    <a:lnTo>
                      <a:pt x="502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96552" y="2253775"/>
                <a:ext cx="1095264" cy="2889699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31584" extrusionOk="0">
                    <a:moveTo>
                      <a:pt x="1" y="0"/>
                    </a:moveTo>
                    <a:lnTo>
                      <a:pt x="1" y="31583"/>
                    </a:lnTo>
                    <a:lnTo>
                      <a:pt x="15212" y="31583"/>
                    </a:lnTo>
                    <a:lnTo>
                      <a:pt x="15212" y="10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529675" y="1106559"/>
              <a:ext cx="75647" cy="932054"/>
              <a:chOff x="2969818" y="1135016"/>
              <a:chExt cx="39161" cy="48250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969818" y="1135016"/>
                <a:ext cx="39161" cy="3922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7" extrusionOk="0">
                    <a:moveTo>
                      <a:pt x="310" y="1"/>
                    </a:moveTo>
                    <a:cubicBezTo>
                      <a:pt x="135" y="1"/>
                      <a:pt x="0" y="143"/>
                      <a:pt x="0" y="317"/>
                    </a:cubicBezTo>
                    <a:cubicBezTo>
                      <a:pt x="0" y="491"/>
                      <a:pt x="135" y="626"/>
                      <a:pt x="310" y="626"/>
                    </a:cubicBezTo>
                    <a:cubicBezTo>
                      <a:pt x="484" y="626"/>
                      <a:pt x="625" y="491"/>
                      <a:pt x="625" y="317"/>
                    </a:cubicBezTo>
                    <a:cubicBezTo>
                      <a:pt x="625" y="143"/>
                      <a:pt x="484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969818" y="1245993"/>
                <a:ext cx="39161" cy="39161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0" y="0"/>
                    </a:moveTo>
                    <a:cubicBezTo>
                      <a:pt x="135" y="0"/>
                      <a:pt x="0" y="142"/>
                      <a:pt x="0" y="316"/>
                    </a:cubicBezTo>
                    <a:cubicBezTo>
                      <a:pt x="0" y="484"/>
                      <a:pt x="135" y="626"/>
                      <a:pt x="310" y="626"/>
                    </a:cubicBezTo>
                    <a:cubicBezTo>
                      <a:pt x="484" y="626"/>
                      <a:pt x="625" y="484"/>
                      <a:pt x="625" y="316"/>
                    </a:cubicBezTo>
                    <a:cubicBezTo>
                      <a:pt x="625" y="142"/>
                      <a:pt x="484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69818" y="1356907"/>
                <a:ext cx="39161" cy="39161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0" y="0"/>
                    </a:moveTo>
                    <a:cubicBezTo>
                      <a:pt x="135" y="0"/>
                      <a:pt x="0" y="136"/>
                      <a:pt x="0" y="310"/>
                    </a:cubicBezTo>
                    <a:cubicBezTo>
                      <a:pt x="0" y="484"/>
                      <a:pt x="135" y="626"/>
                      <a:pt x="310" y="626"/>
                    </a:cubicBezTo>
                    <a:cubicBezTo>
                      <a:pt x="484" y="626"/>
                      <a:pt x="625" y="484"/>
                      <a:pt x="625" y="310"/>
                    </a:cubicBezTo>
                    <a:cubicBezTo>
                      <a:pt x="625" y="136"/>
                      <a:pt x="484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69818" y="1467821"/>
                <a:ext cx="39161" cy="3922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7" extrusionOk="0">
                    <a:moveTo>
                      <a:pt x="310" y="1"/>
                    </a:moveTo>
                    <a:cubicBezTo>
                      <a:pt x="135" y="1"/>
                      <a:pt x="0" y="136"/>
                      <a:pt x="0" y="310"/>
                    </a:cubicBezTo>
                    <a:cubicBezTo>
                      <a:pt x="0" y="484"/>
                      <a:pt x="135" y="626"/>
                      <a:pt x="310" y="626"/>
                    </a:cubicBezTo>
                    <a:cubicBezTo>
                      <a:pt x="484" y="626"/>
                      <a:pt x="625" y="484"/>
                      <a:pt x="625" y="310"/>
                    </a:cubicBezTo>
                    <a:cubicBezTo>
                      <a:pt x="625" y="136"/>
                      <a:pt x="484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969818" y="1578360"/>
                <a:ext cx="39161" cy="39161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0" y="0"/>
                    </a:moveTo>
                    <a:cubicBezTo>
                      <a:pt x="135" y="0"/>
                      <a:pt x="0" y="142"/>
                      <a:pt x="0" y="316"/>
                    </a:cubicBezTo>
                    <a:cubicBezTo>
                      <a:pt x="0" y="490"/>
                      <a:pt x="135" y="626"/>
                      <a:pt x="310" y="626"/>
                    </a:cubicBezTo>
                    <a:cubicBezTo>
                      <a:pt x="484" y="626"/>
                      <a:pt x="625" y="490"/>
                      <a:pt x="625" y="316"/>
                    </a:cubicBezTo>
                    <a:cubicBezTo>
                      <a:pt x="625" y="142"/>
                      <a:pt x="484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-447700" y="3811300"/>
              <a:ext cx="1583656" cy="1442793"/>
            </a:xfrm>
            <a:custGeom>
              <a:avLst/>
              <a:gdLst/>
              <a:ahLst/>
              <a:cxnLst/>
              <a:rect l="l" t="t" r="r" b="b"/>
              <a:pathLst>
                <a:path w="19978" h="18201" extrusionOk="0">
                  <a:moveTo>
                    <a:pt x="9989" y="0"/>
                  </a:moveTo>
                  <a:cubicBezTo>
                    <a:pt x="7660" y="0"/>
                    <a:pt x="5330" y="888"/>
                    <a:pt x="3554" y="2665"/>
                  </a:cubicBezTo>
                  <a:cubicBezTo>
                    <a:pt x="1" y="6218"/>
                    <a:pt x="1" y="11983"/>
                    <a:pt x="3554" y="15535"/>
                  </a:cubicBezTo>
                  <a:cubicBezTo>
                    <a:pt x="5330" y="17312"/>
                    <a:pt x="7660" y="18200"/>
                    <a:pt x="9989" y="18200"/>
                  </a:cubicBezTo>
                  <a:cubicBezTo>
                    <a:pt x="12318" y="18200"/>
                    <a:pt x="14648" y="17312"/>
                    <a:pt x="16424" y="15535"/>
                  </a:cubicBezTo>
                  <a:cubicBezTo>
                    <a:pt x="19977" y="11983"/>
                    <a:pt x="19977" y="6218"/>
                    <a:pt x="16424" y="2665"/>
                  </a:cubicBezTo>
                  <a:cubicBezTo>
                    <a:pt x="14648" y="888"/>
                    <a:pt x="12318" y="0"/>
                    <a:pt x="9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12478" y="-988645"/>
              <a:ext cx="1879524" cy="1977301"/>
            </a:xfrm>
            <a:custGeom>
              <a:avLst/>
              <a:gdLst/>
              <a:ahLst/>
              <a:cxnLst/>
              <a:rect l="l" t="t" r="r" b="b"/>
              <a:pathLst>
                <a:path w="5456" h="5740" extrusionOk="0">
                  <a:moveTo>
                    <a:pt x="2728" y="1"/>
                  </a:moveTo>
                  <a:lnTo>
                    <a:pt x="2283" y="1503"/>
                  </a:lnTo>
                  <a:lnTo>
                    <a:pt x="1039" y="549"/>
                  </a:lnTo>
                  <a:lnTo>
                    <a:pt x="1567" y="2025"/>
                  </a:lnTo>
                  <a:lnTo>
                    <a:pt x="0" y="1980"/>
                  </a:lnTo>
                  <a:lnTo>
                    <a:pt x="1290" y="2870"/>
                  </a:lnTo>
                  <a:lnTo>
                    <a:pt x="0" y="3760"/>
                  </a:lnTo>
                  <a:lnTo>
                    <a:pt x="1567" y="3715"/>
                  </a:lnTo>
                  <a:lnTo>
                    <a:pt x="1039" y="5191"/>
                  </a:lnTo>
                  <a:lnTo>
                    <a:pt x="2283" y="4237"/>
                  </a:lnTo>
                  <a:lnTo>
                    <a:pt x="2728" y="5739"/>
                  </a:lnTo>
                  <a:lnTo>
                    <a:pt x="3173" y="4237"/>
                  </a:lnTo>
                  <a:lnTo>
                    <a:pt x="4411" y="5191"/>
                  </a:lnTo>
                  <a:lnTo>
                    <a:pt x="4411" y="5191"/>
                  </a:lnTo>
                  <a:lnTo>
                    <a:pt x="3889" y="3715"/>
                  </a:lnTo>
                  <a:lnTo>
                    <a:pt x="5455" y="3760"/>
                  </a:lnTo>
                  <a:lnTo>
                    <a:pt x="4159" y="2870"/>
                  </a:lnTo>
                  <a:lnTo>
                    <a:pt x="5455" y="1980"/>
                  </a:lnTo>
                  <a:lnTo>
                    <a:pt x="3889" y="2025"/>
                  </a:lnTo>
                  <a:lnTo>
                    <a:pt x="3889" y="2025"/>
                  </a:lnTo>
                  <a:lnTo>
                    <a:pt x="4411" y="549"/>
                  </a:lnTo>
                  <a:lnTo>
                    <a:pt x="3173" y="1503"/>
                  </a:lnTo>
                  <a:lnTo>
                    <a:pt x="2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4498" y="4636125"/>
              <a:ext cx="1679705" cy="185450"/>
            </a:xfrm>
            <a:custGeom>
              <a:avLst/>
              <a:gdLst/>
              <a:ahLst/>
              <a:cxnLst/>
              <a:rect l="l" t="t" r="r" b="b"/>
              <a:pathLst>
                <a:path w="15489" h="1710" fill="none" extrusionOk="0">
                  <a:moveTo>
                    <a:pt x="1" y="1709"/>
                  </a:moveTo>
                  <a:lnTo>
                    <a:pt x="1722" y="33"/>
                  </a:lnTo>
                  <a:lnTo>
                    <a:pt x="3437" y="1703"/>
                  </a:lnTo>
                  <a:lnTo>
                    <a:pt x="3444" y="1709"/>
                  </a:lnTo>
                  <a:lnTo>
                    <a:pt x="5159" y="39"/>
                  </a:lnTo>
                  <a:lnTo>
                    <a:pt x="6874" y="1709"/>
                  </a:lnTo>
                  <a:lnTo>
                    <a:pt x="8596" y="33"/>
                  </a:lnTo>
                  <a:lnTo>
                    <a:pt x="10318" y="1709"/>
                  </a:lnTo>
                  <a:lnTo>
                    <a:pt x="12039" y="33"/>
                  </a:lnTo>
                  <a:lnTo>
                    <a:pt x="13754" y="1703"/>
                  </a:lnTo>
                  <a:lnTo>
                    <a:pt x="13761" y="1709"/>
                  </a:lnTo>
                  <a:lnTo>
                    <a:pt x="15489" y="26"/>
                  </a:lnTo>
                  <a:lnTo>
                    <a:pt x="15476" y="7"/>
                  </a:lnTo>
                  <a:lnTo>
                    <a:pt x="13761" y="1684"/>
                  </a:lnTo>
                  <a:lnTo>
                    <a:pt x="12039" y="1"/>
                  </a:lnTo>
                  <a:lnTo>
                    <a:pt x="10318" y="1684"/>
                  </a:lnTo>
                  <a:lnTo>
                    <a:pt x="8596" y="1"/>
                  </a:lnTo>
                  <a:lnTo>
                    <a:pt x="6874" y="1684"/>
                  </a:lnTo>
                  <a:lnTo>
                    <a:pt x="5159" y="14"/>
                  </a:lnTo>
                  <a:lnTo>
                    <a:pt x="5159" y="7"/>
                  </a:lnTo>
                  <a:lnTo>
                    <a:pt x="3444" y="1684"/>
                  </a:lnTo>
                  <a:lnTo>
                    <a:pt x="1722" y="1"/>
                  </a:lnTo>
                  <a:lnTo>
                    <a:pt x="1" y="168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-112491" y="3887405"/>
            <a:ext cx="1879524" cy="1977301"/>
          </a:xfrm>
          <a:custGeom>
            <a:avLst/>
            <a:gdLst/>
            <a:ahLst/>
            <a:cxnLst/>
            <a:rect l="l" t="t" r="r" b="b"/>
            <a:pathLst>
              <a:path w="5456" h="5740" extrusionOk="0">
                <a:moveTo>
                  <a:pt x="2728" y="1"/>
                </a:moveTo>
                <a:lnTo>
                  <a:pt x="2283" y="1503"/>
                </a:lnTo>
                <a:lnTo>
                  <a:pt x="1039" y="549"/>
                </a:lnTo>
                <a:lnTo>
                  <a:pt x="1567" y="2025"/>
                </a:lnTo>
                <a:lnTo>
                  <a:pt x="0" y="1980"/>
                </a:lnTo>
                <a:lnTo>
                  <a:pt x="1290" y="2870"/>
                </a:lnTo>
                <a:lnTo>
                  <a:pt x="0" y="3760"/>
                </a:lnTo>
                <a:lnTo>
                  <a:pt x="1567" y="3715"/>
                </a:lnTo>
                <a:lnTo>
                  <a:pt x="1039" y="5191"/>
                </a:lnTo>
                <a:lnTo>
                  <a:pt x="2283" y="4237"/>
                </a:lnTo>
                <a:lnTo>
                  <a:pt x="2728" y="5739"/>
                </a:lnTo>
                <a:lnTo>
                  <a:pt x="3173" y="4237"/>
                </a:lnTo>
                <a:lnTo>
                  <a:pt x="4411" y="5191"/>
                </a:lnTo>
                <a:lnTo>
                  <a:pt x="4411" y="5191"/>
                </a:lnTo>
                <a:lnTo>
                  <a:pt x="3889" y="3715"/>
                </a:lnTo>
                <a:lnTo>
                  <a:pt x="5455" y="3760"/>
                </a:lnTo>
                <a:lnTo>
                  <a:pt x="4159" y="2870"/>
                </a:lnTo>
                <a:lnTo>
                  <a:pt x="5455" y="1980"/>
                </a:lnTo>
                <a:lnTo>
                  <a:pt x="3889" y="2025"/>
                </a:lnTo>
                <a:lnTo>
                  <a:pt x="3889" y="2025"/>
                </a:lnTo>
                <a:lnTo>
                  <a:pt x="4411" y="549"/>
                </a:lnTo>
                <a:lnTo>
                  <a:pt x="3173" y="1503"/>
                </a:lnTo>
                <a:lnTo>
                  <a:pt x="27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 rot="-5400000">
            <a:off x="-306709" y="282465"/>
            <a:ext cx="1679731" cy="1679660"/>
            <a:chOff x="540475" y="1135025"/>
            <a:chExt cx="728607" cy="728545"/>
          </a:xfrm>
        </p:grpSpPr>
        <p:sp>
          <p:nvSpPr>
            <p:cNvPr id="212" name="Google Shape;212;p11"/>
            <p:cNvSpPr/>
            <p:nvPr/>
          </p:nvSpPr>
          <p:spPr>
            <a:xfrm>
              <a:off x="540475" y="1332643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40475" y="1416157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40475" y="149929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40475" y="158274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40475" y="166588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0475" y="174933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40475" y="1832852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71128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65464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73815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82123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90474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98782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07133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154850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23792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1"/>
          <p:cNvSpPr/>
          <p:nvPr/>
        </p:nvSpPr>
        <p:spPr>
          <a:xfrm>
            <a:off x="8316675" y="0"/>
            <a:ext cx="827313" cy="5143493"/>
          </a:xfrm>
          <a:custGeom>
            <a:avLst/>
            <a:gdLst/>
            <a:ahLst/>
            <a:cxnLst/>
            <a:rect l="l" t="t" r="r" b="b"/>
            <a:pathLst>
              <a:path w="49355" h="6365" extrusionOk="0">
                <a:moveTo>
                  <a:pt x="1" y="1"/>
                </a:moveTo>
                <a:lnTo>
                  <a:pt x="1" y="6365"/>
                </a:lnTo>
                <a:lnTo>
                  <a:pt x="49355" y="6365"/>
                </a:lnTo>
                <a:lnTo>
                  <a:pt x="493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"/>
          <p:cNvSpPr/>
          <p:nvPr/>
        </p:nvSpPr>
        <p:spPr>
          <a:xfrm>
            <a:off x="7093050" y="4669110"/>
            <a:ext cx="1041403" cy="948773"/>
          </a:xfrm>
          <a:custGeom>
            <a:avLst/>
            <a:gdLst/>
            <a:ahLst/>
            <a:cxnLst/>
            <a:rect l="l" t="t" r="r" b="b"/>
            <a:pathLst>
              <a:path w="19978" h="18201" extrusionOk="0">
                <a:moveTo>
                  <a:pt x="9989" y="0"/>
                </a:moveTo>
                <a:cubicBezTo>
                  <a:pt x="7660" y="0"/>
                  <a:pt x="5330" y="888"/>
                  <a:pt x="3554" y="2665"/>
                </a:cubicBezTo>
                <a:cubicBezTo>
                  <a:pt x="1" y="6218"/>
                  <a:pt x="1" y="11983"/>
                  <a:pt x="3554" y="15535"/>
                </a:cubicBezTo>
                <a:cubicBezTo>
                  <a:pt x="5330" y="17312"/>
                  <a:pt x="7660" y="18200"/>
                  <a:pt x="9989" y="18200"/>
                </a:cubicBezTo>
                <a:cubicBezTo>
                  <a:pt x="12318" y="18200"/>
                  <a:pt x="14648" y="17312"/>
                  <a:pt x="16424" y="15535"/>
                </a:cubicBezTo>
                <a:cubicBezTo>
                  <a:pt x="19977" y="11983"/>
                  <a:pt x="19977" y="6218"/>
                  <a:pt x="16424" y="2665"/>
                </a:cubicBezTo>
                <a:cubicBezTo>
                  <a:pt x="14648" y="888"/>
                  <a:pt x="12318" y="0"/>
                  <a:pt x="99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1"/>
          <p:cNvGrpSpPr/>
          <p:nvPr/>
        </p:nvGrpSpPr>
        <p:grpSpPr>
          <a:xfrm rot="5400264">
            <a:off x="8595093" y="3510006"/>
            <a:ext cx="948792" cy="948784"/>
            <a:chOff x="540475" y="1135025"/>
            <a:chExt cx="728607" cy="728545"/>
          </a:xfrm>
        </p:grpSpPr>
        <p:sp>
          <p:nvSpPr>
            <p:cNvPr id="231" name="Google Shape;231;p11"/>
            <p:cNvSpPr/>
            <p:nvPr/>
          </p:nvSpPr>
          <p:spPr>
            <a:xfrm>
              <a:off x="540475" y="1332643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40475" y="1416157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40475" y="149929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40475" y="158274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540475" y="166588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40475" y="174933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540475" y="1832852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71128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5464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3815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2123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90474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98782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07133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154850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123792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1"/>
          <p:cNvSpPr txBox="1">
            <a:spLocks noGrp="1"/>
          </p:cNvSpPr>
          <p:nvPr>
            <p:ph type="title" hasCustomPrompt="1"/>
          </p:nvPr>
        </p:nvSpPr>
        <p:spPr>
          <a:xfrm>
            <a:off x="1467963" y="1269982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000" b="1" i="1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 flipH="1">
            <a:off x="3108063" y="2957435"/>
            <a:ext cx="29277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-631826" y="1997450"/>
            <a:ext cx="1263673" cy="1148598"/>
          </a:xfrm>
          <a:custGeom>
            <a:avLst/>
            <a:gdLst/>
            <a:ahLst/>
            <a:cxnLst/>
            <a:rect l="l" t="t" r="r" b="b"/>
            <a:pathLst>
              <a:path w="1845" h="1677" extrusionOk="0">
                <a:moveTo>
                  <a:pt x="913" y="0"/>
                </a:moveTo>
                <a:cubicBezTo>
                  <a:pt x="534" y="0"/>
                  <a:pt x="192" y="264"/>
                  <a:pt x="103" y="649"/>
                </a:cubicBezTo>
                <a:cubicBezTo>
                  <a:pt x="0" y="1101"/>
                  <a:pt x="284" y="1552"/>
                  <a:pt x="735" y="1655"/>
                </a:cubicBezTo>
                <a:cubicBezTo>
                  <a:pt x="799" y="1670"/>
                  <a:pt x="863" y="1677"/>
                  <a:pt x="925" y="1677"/>
                </a:cubicBezTo>
                <a:cubicBezTo>
                  <a:pt x="1307" y="1677"/>
                  <a:pt x="1653" y="1418"/>
                  <a:pt x="1741" y="1030"/>
                </a:cubicBezTo>
                <a:cubicBezTo>
                  <a:pt x="1844" y="578"/>
                  <a:pt x="1561" y="127"/>
                  <a:pt x="1109" y="24"/>
                </a:cubicBezTo>
                <a:cubicBezTo>
                  <a:pt x="1044" y="8"/>
                  <a:pt x="978" y="0"/>
                  <a:pt x="9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7871238" y="169825"/>
            <a:ext cx="890882" cy="936737"/>
          </a:xfrm>
          <a:custGeom>
            <a:avLst/>
            <a:gdLst/>
            <a:ahLst/>
            <a:cxnLst/>
            <a:rect l="l" t="t" r="r" b="b"/>
            <a:pathLst>
              <a:path w="16553" h="17405" extrusionOk="0">
                <a:moveTo>
                  <a:pt x="8273" y="1"/>
                </a:moveTo>
                <a:lnTo>
                  <a:pt x="6932" y="4566"/>
                </a:lnTo>
                <a:lnTo>
                  <a:pt x="3160" y="1664"/>
                </a:lnTo>
                <a:lnTo>
                  <a:pt x="4759" y="6146"/>
                </a:lnTo>
                <a:lnTo>
                  <a:pt x="0" y="6017"/>
                </a:lnTo>
                <a:lnTo>
                  <a:pt x="3927" y="8706"/>
                </a:lnTo>
                <a:lnTo>
                  <a:pt x="0" y="11388"/>
                </a:lnTo>
                <a:lnTo>
                  <a:pt x="4759" y="11259"/>
                </a:lnTo>
                <a:lnTo>
                  <a:pt x="3160" y="15741"/>
                </a:lnTo>
                <a:lnTo>
                  <a:pt x="3160" y="15741"/>
                </a:lnTo>
                <a:lnTo>
                  <a:pt x="6932" y="12839"/>
                </a:lnTo>
                <a:lnTo>
                  <a:pt x="8273" y="17404"/>
                </a:lnTo>
                <a:lnTo>
                  <a:pt x="9621" y="12839"/>
                </a:lnTo>
                <a:lnTo>
                  <a:pt x="13393" y="15741"/>
                </a:lnTo>
                <a:lnTo>
                  <a:pt x="11794" y="11259"/>
                </a:lnTo>
                <a:lnTo>
                  <a:pt x="16553" y="11388"/>
                </a:lnTo>
                <a:lnTo>
                  <a:pt x="12626" y="8706"/>
                </a:lnTo>
                <a:lnTo>
                  <a:pt x="16553" y="6017"/>
                </a:lnTo>
                <a:lnTo>
                  <a:pt x="11794" y="6146"/>
                </a:lnTo>
                <a:lnTo>
                  <a:pt x="11794" y="6146"/>
                </a:lnTo>
                <a:lnTo>
                  <a:pt x="13393" y="1664"/>
                </a:lnTo>
                <a:lnTo>
                  <a:pt x="9621" y="4566"/>
                </a:lnTo>
                <a:lnTo>
                  <a:pt x="8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 rot="5400000">
            <a:off x="-387284" y="3894924"/>
            <a:ext cx="1679705" cy="185450"/>
          </a:xfrm>
          <a:custGeom>
            <a:avLst/>
            <a:gdLst/>
            <a:ahLst/>
            <a:cxnLst/>
            <a:rect l="l" t="t" r="r" b="b"/>
            <a:pathLst>
              <a:path w="15489" h="1710" fill="none" extrusionOk="0">
                <a:moveTo>
                  <a:pt x="1" y="1709"/>
                </a:moveTo>
                <a:lnTo>
                  <a:pt x="1722" y="33"/>
                </a:lnTo>
                <a:lnTo>
                  <a:pt x="3437" y="1703"/>
                </a:lnTo>
                <a:lnTo>
                  <a:pt x="3444" y="1709"/>
                </a:lnTo>
                <a:lnTo>
                  <a:pt x="5159" y="39"/>
                </a:lnTo>
                <a:lnTo>
                  <a:pt x="6874" y="1709"/>
                </a:lnTo>
                <a:lnTo>
                  <a:pt x="8596" y="33"/>
                </a:lnTo>
                <a:lnTo>
                  <a:pt x="10318" y="1709"/>
                </a:lnTo>
                <a:lnTo>
                  <a:pt x="12039" y="33"/>
                </a:lnTo>
                <a:lnTo>
                  <a:pt x="13754" y="1703"/>
                </a:lnTo>
                <a:lnTo>
                  <a:pt x="13761" y="1709"/>
                </a:lnTo>
                <a:lnTo>
                  <a:pt x="15489" y="26"/>
                </a:lnTo>
                <a:lnTo>
                  <a:pt x="15476" y="7"/>
                </a:lnTo>
                <a:lnTo>
                  <a:pt x="13761" y="1684"/>
                </a:lnTo>
                <a:lnTo>
                  <a:pt x="12039" y="1"/>
                </a:lnTo>
                <a:lnTo>
                  <a:pt x="10318" y="1684"/>
                </a:lnTo>
                <a:lnTo>
                  <a:pt x="8596" y="1"/>
                </a:lnTo>
                <a:lnTo>
                  <a:pt x="6874" y="1684"/>
                </a:lnTo>
                <a:lnTo>
                  <a:pt x="5159" y="14"/>
                </a:lnTo>
                <a:lnTo>
                  <a:pt x="5159" y="7"/>
                </a:lnTo>
                <a:lnTo>
                  <a:pt x="3444" y="1684"/>
                </a:lnTo>
                <a:lnTo>
                  <a:pt x="1722" y="1"/>
                </a:lnTo>
                <a:lnTo>
                  <a:pt x="1" y="1684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1"/>
          <p:cNvGrpSpPr/>
          <p:nvPr/>
        </p:nvGrpSpPr>
        <p:grpSpPr>
          <a:xfrm rot="10800000">
            <a:off x="561524" y="539512"/>
            <a:ext cx="906443" cy="432887"/>
            <a:chOff x="4097650" y="1911050"/>
            <a:chExt cx="272475" cy="130125"/>
          </a:xfrm>
        </p:grpSpPr>
        <p:sp>
          <p:nvSpPr>
            <p:cNvPr id="253" name="Google Shape;253;p11"/>
            <p:cNvSpPr/>
            <p:nvPr/>
          </p:nvSpPr>
          <p:spPr>
            <a:xfrm>
              <a:off x="4097650" y="1911050"/>
              <a:ext cx="272475" cy="130125"/>
            </a:xfrm>
            <a:custGeom>
              <a:avLst/>
              <a:gdLst/>
              <a:ahLst/>
              <a:cxnLst/>
              <a:rect l="l" t="t" r="r" b="b"/>
              <a:pathLst>
                <a:path w="10899" h="5205" extrusionOk="0">
                  <a:moveTo>
                    <a:pt x="1600" y="0"/>
                  </a:moveTo>
                  <a:cubicBezTo>
                    <a:pt x="658" y="0"/>
                    <a:pt x="1" y="961"/>
                    <a:pt x="362" y="1825"/>
                  </a:cubicBezTo>
                  <a:cubicBezTo>
                    <a:pt x="1194" y="3811"/>
                    <a:pt x="3160" y="5204"/>
                    <a:pt x="5449" y="5204"/>
                  </a:cubicBezTo>
                  <a:cubicBezTo>
                    <a:pt x="7739" y="5204"/>
                    <a:pt x="9705" y="3811"/>
                    <a:pt x="10537" y="1825"/>
                  </a:cubicBezTo>
                  <a:cubicBezTo>
                    <a:pt x="10898" y="955"/>
                    <a:pt x="10240" y="0"/>
                    <a:pt x="9299" y="0"/>
                  </a:cubicBezTo>
                  <a:cubicBezTo>
                    <a:pt x="8757" y="0"/>
                    <a:pt x="8287" y="336"/>
                    <a:pt x="8067" y="832"/>
                  </a:cubicBezTo>
                  <a:cubicBezTo>
                    <a:pt x="7629" y="1838"/>
                    <a:pt x="6623" y="2547"/>
                    <a:pt x="5449" y="2547"/>
                  </a:cubicBezTo>
                  <a:cubicBezTo>
                    <a:pt x="4276" y="2547"/>
                    <a:pt x="3270" y="1838"/>
                    <a:pt x="2831" y="832"/>
                  </a:cubicBezTo>
                  <a:cubicBezTo>
                    <a:pt x="2612" y="336"/>
                    <a:pt x="2142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429610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6" y="1336"/>
                  </a:moveTo>
                  <a:cubicBezTo>
                    <a:pt x="2676" y="2077"/>
                    <a:pt x="2077" y="2677"/>
                    <a:pt x="1335" y="2677"/>
                  </a:cubicBezTo>
                  <a:cubicBezTo>
                    <a:pt x="600" y="2677"/>
                    <a:pt x="0" y="2077"/>
                    <a:pt x="0" y="1336"/>
                  </a:cubicBezTo>
                  <a:cubicBezTo>
                    <a:pt x="0" y="601"/>
                    <a:pt x="600" y="1"/>
                    <a:pt x="1335" y="1"/>
                  </a:cubicBezTo>
                  <a:cubicBezTo>
                    <a:pt x="2077" y="1"/>
                    <a:pt x="2676" y="601"/>
                    <a:pt x="2676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410345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7" y="1336"/>
                  </a:moveTo>
                  <a:cubicBezTo>
                    <a:pt x="2677" y="2077"/>
                    <a:pt x="2077" y="2677"/>
                    <a:pt x="1342" y="2677"/>
                  </a:cubicBezTo>
                  <a:cubicBezTo>
                    <a:pt x="601" y="2677"/>
                    <a:pt x="1" y="2077"/>
                    <a:pt x="1" y="1336"/>
                  </a:cubicBezTo>
                  <a:cubicBezTo>
                    <a:pt x="1" y="601"/>
                    <a:pt x="601" y="1"/>
                    <a:pt x="1342" y="1"/>
                  </a:cubicBezTo>
                  <a:cubicBezTo>
                    <a:pt x="2077" y="1"/>
                    <a:pt x="2677" y="601"/>
                    <a:pt x="2677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1"/>
          <p:cNvGrpSpPr/>
          <p:nvPr/>
        </p:nvGrpSpPr>
        <p:grpSpPr>
          <a:xfrm rot="5400000">
            <a:off x="7639845" y="19621"/>
            <a:ext cx="75647" cy="932054"/>
            <a:chOff x="2969818" y="1135016"/>
            <a:chExt cx="39161" cy="482505"/>
          </a:xfrm>
        </p:grpSpPr>
        <p:sp>
          <p:nvSpPr>
            <p:cNvPr id="257" name="Google Shape;257;p11"/>
            <p:cNvSpPr/>
            <p:nvPr/>
          </p:nvSpPr>
          <p:spPr>
            <a:xfrm>
              <a:off x="2969818" y="1135016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43"/>
                    <a:pt x="0" y="317"/>
                  </a:cubicBezTo>
                  <a:cubicBezTo>
                    <a:pt x="0" y="491"/>
                    <a:pt x="135" y="626"/>
                    <a:pt x="310" y="626"/>
                  </a:cubicBezTo>
                  <a:cubicBezTo>
                    <a:pt x="484" y="626"/>
                    <a:pt x="625" y="491"/>
                    <a:pt x="625" y="317"/>
                  </a:cubicBezTo>
                  <a:cubicBezTo>
                    <a:pt x="625" y="143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969818" y="1245993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969818" y="1356907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969818" y="1467821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969818" y="1578360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90"/>
                    <a:pt x="135" y="626"/>
                    <a:pt x="310" y="626"/>
                  </a:cubicBezTo>
                  <a:cubicBezTo>
                    <a:pt x="484" y="626"/>
                    <a:pt x="625" y="490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1"/>
          <p:cNvGrpSpPr/>
          <p:nvPr/>
        </p:nvGrpSpPr>
        <p:grpSpPr>
          <a:xfrm>
            <a:off x="7863447" y="4021738"/>
            <a:ext cx="906470" cy="432900"/>
            <a:chOff x="4097650" y="1911050"/>
            <a:chExt cx="272475" cy="130125"/>
          </a:xfrm>
        </p:grpSpPr>
        <p:sp>
          <p:nvSpPr>
            <p:cNvPr id="263" name="Google Shape;263;p11"/>
            <p:cNvSpPr/>
            <p:nvPr/>
          </p:nvSpPr>
          <p:spPr>
            <a:xfrm>
              <a:off x="4097650" y="1911050"/>
              <a:ext cx="272475" cy="130125"/>
            </a:xfrm>
            <a:custGeom>
              <a:avLst/>
              <a:gdLst/>
              <a:ahLst/>
              <a:cxnLst/>
              <a:rect l="l" t="t" r="r" b="b"/>
              <a:pathLst>
                <a:path w="10899" h="5205" extrusionOk="0">
                  <a:moveTo>
                    <a:pt x="1600" y="0"/>
                  </a:moveTo>
                  <a:cubicBezTo>
                    <a:pt x="658" y="0"/>
                    <a:pt x="1" y="961"/>
                    <a:pt x="362" y="1825"/>
                  </a:cubicBezTo>
                  <a:cubicBezTo>
                    <a:pt x="1194" y="3811"/>
                    <a:pt x="3160" y="5204"/>
                    <a:pt x="5449" y="5204"/>
                  </a:cubicBezTo>
                  <a:cubicBezTo>
                    <a:pt x="7739" y="5204"/>
                    <a:pt x="9705" y="3811"/>
                    <a:pt x="10537" y="1825"/>
                  </a:cubicBezTo>
                  <a:cubicBezTo>
                    <a:pt x="10898" y="955"/>
                    <a:pt x="10240" y="0"/>
                    <a:pt x="9299" y="0"/>
                  </a:cubicBezTo>
                  <a:cubicBezTo>
                    <a:pt x="8757" y="0"/>
                    <a:pt x="8287" y="336"/>
                    <a:pt x="8067" y="832"/>
                  </a:cubicBezTo>
                  <a:cubicBezTo>
                    <a:pt x="7629" y="1838"/>
                    <a:pt x="6623" y="2547"/>
                    <a:pt x="5449" y="2547"/>
                  </a:cubicBezTo>
                  <a:cubicBezTo>
                    <a:pt x="4276" y="2547"/>
                    <a:pt x="3270" y="1838"/>
                    <a:pt x="2831" y="832"/>
                  </a:cubicBezTo>
                  <a:cubicBezTo>
                    <a:pt x="2612" y="336"/>
                    <a:pt x="2142" y="0"/>
                    <a:pt x="1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29610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6" y="1336"/>
                  </a:moveTo>
                  <a:cubicBezTo>
                    <a:pt x="2676" y="2077"/>
                    <a:pt x="2077" y="2677"/>
                    <a:pt x="1335" y="2677"/>
                  </a:cubicBezTo>
                  <a:cubicBezTo>
                    <a:pt x="600" y="2677"/>
                    <a:pt x="0" y="2077"/>
                    <a:pt x="0" y="1336"/>
                  </a:cubicBezTo>
                  <a:cubicBezTo>
                    <a:pt x="0" y="601"/>
                    <a:pt x="600" y="1"/>
                    <a:pt x="1335" y="1"/>
                  </a:cubicBezTo>
                  <a:cubicBezTo>
                    <a:pt x="2077" y="1"/>
                    <a:pt x="2676" y="601"/>
                    <a:pt x="2676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410345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7" y="1336"/>
                  </a:moveTo>
                  <a:cubicBezTo>
                    <a:pt x="2677" y="2077"/>
                    <a:pt x="2077" y="2677"/>
                    <a:pt x="1342" y="2677"/>
                  </a:cubicBezTo>
                  <a:cubicBezTo>
                    <a:pt x="601" y="2677"/>
                    <a:pt x="1" y="2077"/>
                    <a:pt x="1" y="1336"/>
                  </a:cubicBezTo>
                  <a:cubicBezTo>
                    <a:pt x="1" y="601"/>
                    <a:pt x="601" y="1"/>
                    <a:pt x="1342" y="1"/>
                  </a:cubicBezTo>
                  <a:cubicBezTo>
                    <a:pt x="2077" y="1"/>
                    <a:pt x="2677" y="601"/>
                    <a:pt x="2677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22375" y="2313425"/>
            <a:ext cx="4897500" cy="7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827275" y="1122444"/>
            <a:ext cx="1011600" cy="1014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22375" y="3456020"/>
            <a:ext cx="30393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4876050"/>
            <a:ext cx="9144001" cy="267457"/>
          </a:xfrm>
          <a:custGeom>
            <a:avLst/>
            <a:gdLst/>
            <a:ahLst/>
            <a:cxnLst/>
            <a:rect l="l" t="t" r="r" b="b"/>
            <a:pathLst>
              <a:path w="49355" h="6365" extrusionOk="0">
                <a:moveTo>
                  <a:pt x="1" y="1"/>
                </a:moveTo>
                <a:lnTo>
                  <a:pt x="1" y="6365"/>
                </a:lnTo>
                <a:lnTo>
                  <a:pt x="49355" y="6365"/>
                </a:lnTo>
                <a:lnTo>
                  <a:pt x="493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0" y="0"/>
            <a:ext cx="9144001" cy="267457"/>
          </a:xfrm>
          <a:custGeom>
            <a:avLst/>
            <a:gdLst/>
            <a:ahLst/>
            <a:cxnLst/>
            <a:rect l="l" t="t" r="r" b="b"/>
            <a:pathLst>
              <a:path w="49355" h="6365" extrusionOk="0">
                <a:moveTo>
                  <a:pt x="1" y="1"/>
                </a:moveTo>
                <a:lnTo>
                  <a:pt x="1" y="6365"/>
                </a:lnTo>
                <a:lnTo>
                  <a:pt x="49355" y="6365"/>
                </a:lnTo>
                <a:lnTo>
                  <a:pt x="493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077575" y="3813309"/>
            <a:ext cx="75647" cy="932054"/>
            <a:chOff x="2969818" y="1135016"/>
            <a:chExt cx="39161" cy="482505"/>
          </a:xfrm>
        </p:grpSpPr>
        <p:sp>
          <p:nvSpPr>
            <p:cNvPr id="31" name="Google Shape;31;p3"/>
            <p:cNvSpPr/>
            <p:nvPr/>
          </p:nvSpPr>
          <p:spPr>
            <a:xfrm>
              <a:off x="2969818" y="1135016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43"/>
                    <a:pt x="0" y="317"/>
                  </a:cubicBezTo>
                  <a:cubicBezTo>
                    <a:pt x="0" y="491"/>
                    <a:pt x="135" y="626"/>
                    <a:pt x="310" y="626"/>
                  </a:cubicBezTo>
                  <a:cubicBezTo>
                    <a:pt x="484" y="626"/>
                    <a:pt x="625" y="491"/>
                    <a:pt x="625" y="317"/>
                  </a:cubicBezTo>
                  <a:cubicBezTo>
                    <a:pt x="625" y="143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69818" y="1245993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69818" y="1356907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969818" y="1467821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969818" y="1578360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90"/>
                    <a:pt x="135" y="626"/>
                    <a:pt x="310" y="626"/>
                  </a:cubicBezTo>
                  <a:cubicBezTo>
                    <a:pt x="484" y="626"/>
                    <a:pt x="625" y="490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7538625" y="3582150"/>
            <a:ext cx="1556106" cy="1636244"/>
          </a:xfrm>
          <a:custGeom>
            <a:avLst/>
            <a:gdLst/>
            <a:ahLst/>
            <a:cxnLst/>
            <a:rect l="l" t="t" r="r" b="b"/>
            <a:pathLst>
              <a:path w="16553" h="17405" extrusionOk="0">
                <a:moveTo>
                  <a:pt x="8273" y="1"/>
                </a:moveTo>
                <a:lnTo>
                  <a:pt x="6932" y="4566"/>
                </a:lnTo>
                <a:lnTo>
                  <a:pt x="3160" y="1664"/>
                </a:lnTo>
                <a:lnTo>
                  <a:pt x="4759" y="6146"/>
                </a:lnTo>
                <a:lnTo>
                  <a:pt x="0" y="6017"/>
                </a:lnTo>
                <a:lnTo>
                  <a:pt x="3927" y="8706"/>
                </a:lnTo>
                <a:lnTo>
                  <a:pt x="0" y="11388"/>
                </a:lnTo>
                <a:lnTo>
                  <a:pt x="4759" y="11259"/>
                </a:lnTo>
                <a:lnTo>
                  <a:pt x="3160" y="15741"/>
                </a:lnTo>
                <a:lnTo>
                  <a:pt x="3160" y="15741"/>
                </a:lnTo>
                <a:lnTo>
                  <a:pt x="6932" y="12839"/>
                </a:lnTo>
                <a:lnTo>
                  <a:pt x="8273" y="17404"/>
                </a:lnTo>
                <a:lnTo>
                  <a:pt x="9621" y="12839"/>
                </a:lnTo>
                <a:lnTo>
                  <a:pt x="13393" y="15741"/>
                </a:lnTo>
                <a:lnTo>
                  <a:pt x="11794" y="11259"/>
                </a:lnTo>
                <a:lnTo>
                  <a:pt x="16553" y="11388"/>
                </a:lnTo>
                <a:lnTo>
                  <a:pt x="12626" y="8706"/>
                </a:lnTo>
                <a:lnTo>
                  <a:pt x="16553" y="6017"/>
                </a:lnTo>
                <a:lnTo>
                  <a:pt x="11794" y="6146"/>
                </a:lnTo>
                <a:lnTo>
                  <a:pt x="11794" y="6146"/>
                </a:lnTo>
                <a:lnTo>
                  <a:pt x="13393" y="1664"/>
                </a:lnTo>
                <a:lnTo>
                  <a:pt x="9621" y="4566"/>
                </a:lnTo>
                <a:lnTo>
                  <a:pt x="8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6957272" y="460818"/>
            <a:ext cx="1970387" cy="1970387"/>
            <a:chOff x="5002489" y="1787724"/>
            <a:chExt cx="795377" cy="795377"/>
          </a:xfrm>
        </p:grpSpPr>
        <p:sp>
          <p:nvSpPr>
            <p:cNvPr id="38" name="Google Shape;38;p3"/>
            <p:cNvSpPr/>
            <p:nvPr/>
          </p:nvSpPr>
          <p:spPr>
            <a:xfrm>
              <a:off x="5002489" y="1821391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002489" y="1912461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002489" y="2003479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002489" y="2094497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002489" y="2185567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002489" y="2276586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002489" y="2367604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002489" y="2458312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002489" y="2549382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036155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127225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218243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09313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400331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491350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582420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73076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64146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>
            <a:off x="7840848" y="2245750"/>
            <a:ext cx="1679705" cy="185449"/>
          </a:xfrm>
          <a:custGeom>
            <a:avLst/>
            <a:gdLst/>
            <a:ahLst/>
            <a:cxnLst/>
            <a:rect l="l" t="t" r="r" b="b"/>
            <a:pathLst>
              <a:path w="15489" h="1710" fill="none" extrusionOk="0">
                <a:moveTo>
                  <a:pt x="1" y="1709"/>
                </a:moveTo>
                <a:lnTo>
                  <a:pt x="1722" y="33"/>
                </a:lnTo>
                <a:lnTo>
                  <a:pt x="3437" y="1703"/>
                </a:lnTo>
                <a:lnTo>
                  <a:pt x="3444" y="1709"/>
                </a:lnTo>
                <a:lnTo>
                  <a:pt x="5159" y="39"/>
                </a:lnTo>
                <a:lnTo>
                  <a:pt x="6874" y="1709"/>
                </a:lnTo>
                <a:lnTo>
                  <a:pt x="8596" y="33"/>
                </a:lnTo>
                <a:lnTo>
                  <a:pt x="10318" y="1709"/>
                </a:lnTo>
                <a:lnTo>
                  <a:pt x="12039" y="33"/>
                </a:lnTo>
                <a:lnTo>
                  <a:pt x="13754" y="1703"/>
                </a:lnTo>
                <a:lnTo>
                  <a:pt x="13761" y="1709"/>
                </a:lnTo>
                <a:lnTo>
                  <a:pt x="15489" y="26"/>
                </a:lnTo>
                <a:lnTo>
                  <a:pt x="15476" y="7"/>
                </a:lnTo>
                <a:lnTo>
                  <a:pt x="13761" y="1684"/>
                </a:lnTo>
                <a:lnTo>
                  <a:pt x="12039" y="1"/>
                </a:lnTo>
                <a:lnTo>
                  <a:pt x="10318" y="1684"/>
                </a:lnTo>
                <a:lnTo>
                  <a:pt x="8596" y="1"/>
                </a:lnTo>
                <a:lnTo>
                  <a:pt x="6874" y="1684"/>
                </a:lnTo>
                <a:lnTo>
                  <a:pt x="5159" y="14"/>
                </a:lnTo>
                <a:lnTo>
                  <a:pt x="5159" y="7"/>
                </a:lnTo>
                <a:lnTo>
                  <a:pt x="3444" y="1684"/>
                </a:lnTo>
                <a:lnTo>
                  <a:pt x="1722" y="1"/>
                </a:lnTo>
                <a:lnTo>
                  <a:pt x="1" y="1684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27882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25" y="4876050"/>
            <a:ext cx="9144020" cy="267449"/>
          </a:xfrm>
          <a:custGeom>
            <a:avLst/>
            <a:gdLst/>
            <a:ahLst/>
            <a:cxnLst/>
            <a:rect l="l" t="t" r="r" b="b"/>
            <a:pathLst>
              <a:path w="35233" h="4206" extrusionOk="0">
                <a:moveTo>
                  <a:pt x="0" y="1"/>
                </a:moveTo>
                <a:lnTo>
                  <a:pt x="0" y="4205"/>
                </a:lnTo>
                <a:lnTo>
                  <a:pt x="35233" y="4205"/>
                </a:lnTo>
                <a:lnTo>
                  <a:pt x="352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>
            <a:off x="8062201" y="-411195"/>
            <a:ext cx="1328907" cy="1328865"/>
            <a:chOff x="540475" y="1135025"/>
            <a:chExt cx="728607" cy="728545"/>
          </a:xfrm>
        </p:grpSpPr>
        <p:sp>
          <p:nvSpPr>
            <p:cNvPr id="62" name="Google Shape;62;p4"/>
            <p:cNvSpPr/>
            <p:nvPr/>
          </p:nvSpPr>
          <p:spPr>
            <a:xfrm>
              <a:off x="540475" y="1332643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0475" y="1416157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0475" y="149929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40475" y="158274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40475" y="166588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40475" y="174933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40475" y="1832852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71128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5464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73815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2123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0474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8782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7133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154850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23792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>
            <a:off x="8806124" y="273650"/>
            <a:ext cx="584976" cy="531701"/>
          </a:xfrm>
          <a:custGeom>
            <a:avLst/>
            <a:gdLst/>
            <a:ahLst/>
            <a:cxnLst/>
            <a:rect l="l" t="t" r="r" b="b"/>
            <a:pathLst>
              <a:path w="1845" h="1677" extrusionOk="0">
                <a:moveTo>
                  <a:pt x="913" y="0"/>
                </a:moveTo>
                <a:cubicBezTo>
                  <a:pt x="534" y="0"/>
                  <a:pt x="192" y="264"/>
                  <a:pt x="103" y="649"/>
                </a:cubicBezTo>
                <a:cubicBezTo>
                  <a:pt x="0" y="1101"/>
                  <a:pt x="284" y="1552"/>
                  <a:pt x="735" y="1655"/>
                </a:cubicBezTo>
                <a:cubicBezTo>
                  <a:pt x="799" y="1670"/>
                  <a:pt x="863" y="1677"/>
                  <a:pt x="925" y="1677"/>
                </a:cubicBezTo>
                <a:cubicBezTo>
                  <a:pt x="1307" y="1677"/>
                  <a:pt x="1653" y="1418"/>
                  <a:pt x="1741" y="1030"/>
                </a:cubicBezTo>
                <a:cubicBezTo>
                  <a:pt x="1844" y="578"/>
                  <a:pt x="1561" y="127"/>
                  <a:pt x="1109" y="24"/>
                </a:cubicBezTo>
                <a:cubicBezTo>
                  <a:pt x="1044" y="8"/>
                  <a:pt x="978" y="0"/>
                  <a:pt x="9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6669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2"/>
          </p:nvPr>
        </p:nvSpPr>
        <p:spPr>
          <a:xfrm>
            <a:off x="4757100" y="1401575"/>
            <a:ext cx="36669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736338" y="65105"/>
            <a:ext cx="902027" cy="948800"/>
          </a:xfrm>
          <a:custGeom>
            <a:avLst/>
            <a:gdLst/>
            <a:ahLst/>
            <a:cxnLst/>
            <a:rect l="l" t="t" r="r" b="b"/>
            <a:pathLst>
              <a:path w="5456" h="5739" extrusionOk="0">
                <a:moveTo>
                  <a:pt x="2728" y="0"/>
                </a:moveTo>
                <a:lnTo>
                  <a:pt x="2283" y="1502"/>
                </a:lnTo>
                <a:lnTo>
                  <a:pt x="1039" y="548"/>
                </a:lnTo>
                <a:lnTo>
                  <a:pt x="1567" y="2025"/>
                </a:lnTo>
                <a:lnTo>
                  <a:pt x="1" y="1980"/>
                </a:lnTo>
                <a:lnTo>
                  <a:pt x="1290" y="2869"/>
                </a:lnTo>
                <a:lnTo>
                  <a:pt x="1" y="3753"/>
                </a:lnTo>
                <a:lnTo>
                  <a:pt x="1567" y="3714"/>
                </a:lnTo>
                <a:lnTo>
                  <a:pt x="1039" y="5191"/>
                </a:lnTo>
                <a:lnTo>
                  <a:pt x="1039" y="5191"/>
                </a:lnTo>
                <a:lnTo>
                  <a:pt x="2283" y="4230"/>
                </a:lnTo>
                <a:lnTo>
                  <a:pt x="2728" y="5739"/>
                </a:lnTo>
                <a:lnTo>
                  <a:pt x="3173" y="4230"/>
                </a:lnTo>
                <a:lnTo>
                  <a:pt x="4417" y="5191"/>
                </a:lnTo>
                <a:lnTo>
                  <a:pt x="4417" y="5191"/>
                </a:lnTo>
                <a:lnTo>
                  <a:pt x="3889" y="3714"/>
                </a:lnTo>
                <a:lnTo>
                  <a:pt x="5456" y="3753"/>
                </a:lnTo>
                <a:lnTo>
                  <a:pt x="4166" y="2869"/>
                </a:lnTo>
                <a:lnTo>
                  <a:pt x="5456" y="1980"/>
                </a:lnTo>
                <a:lnTo>
                  <a:pt x="3889" y="2025"/>
                </a:lnTo>
                <a:lnTo>
                  <a:pt x="4417" y="548"/>
                </a:lnTo>
                <a:lnTo>
                  <a:pt x="3173" y="1502"/>
                </a:lnTo>
                <a:lnTo>
                  <a:pt x="2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 rot="-5400000">
            <a:off x="-226416" y="4288476"/>
            <a:ext cx="948792" cy="948784"/>
            <a:chOff x="540475" y="1135025"/>
            <a:chExt cx="728607" cy="728545"/>
          </a:xfrm>
        </p:grpSpPr>
        <p:sp>
          <p:nvSpPr>
            <p:cNvPr id="85" name="Google Shape;85;p5"/>
            <p:cNvSpPr/>
            <p:nvPr/>
          </p:nvSpPr>
          <p:spPr>
            <a:xfrm>
              <a:off x="540475" y="1332643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40475" y="1416157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40475" y="149929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40475" y="158274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40475" y="166588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40475" y="174933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40475" y="1832852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71128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464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3815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82123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90474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8782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07133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54850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23792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5"/>
          <p:cNvSpPr/>
          <p:nvPr/>
        </p:nvSpPr>
        <p:spPr>
          <a:xfrm>
            <a:off x="7820273" y="354050"/>
            <a:ext cx="1679705" cy="185450"/>
          </a:xfrm>
          <a:custGeom>
            <a:avLst/>
            <a:gdLst/>
            <a:ahLst/>
            <a:cxnLst/>
            <a:rect l="l" t="t" r="r" b="b"/>
            <a:pathLst>
              <a:path w="15489" h="1710" fill="none" extrusionOk="0">
                <a:moveTo>
                  <a:pt x="1" y="1709"/>
                </a:moveTo>
                <a:lnTo>
                  <a:pt x="1722" y="33"/>
                </a:lnTo>
                <a:lnTo>
                  <a:pt x="3437" y="1703"/>
                </a:lnTo>
                <a:lnTo>
                  <a:pt x="3444" y="1709"/>
                </a:lnTo>
                <a:lnTo>
                  <a:pt x="5159" y="39"/>
                </a:lnTo>
                <a:lnTo>
                  <a:pt x="6874" y="1709"/>
                </a:lnTo>
                <a:lnTo>
                  <a:pt x="8596" y="33"/>
                </a:lnTo>
                <a:lnTo>
                  <a:pt x="10318" y="1709"/>
                </a:lnTo>
                <a:lnTo>
                  <a:pt x="12039" y="33"/>
                </a:lnTo>
                <a:lnTo>
                  <a:pt x="13754" y="1703"/>
                </a:lnTo>
                <a:lnTo>
                  <a:pt x="13761" y="1709"/>
                </a:lnTo>
                <a:lnTo>
                  <a:pt x="15489" y="26"/>
                </a:lnTo>
                <a:lnTo>
                  <a:pt x="15476" y="7"/>
                </a:lnTo>
                <a:lnTo>
                  <a:pt x="13761" y="1684"/>
                </a:lnTo>
                <a:lnTo>
                  <a:pt x="12039" y="1"/>
                </a:lnTo>
                <a:lnTo>
                  <a:pt x="10318" y="1684"/>
                </a:lnTo>
                <a:lnTo>
                  <a:pt x="8596" y="1"/>
                </a:lnTo>
                <a:lnTo>
                  <a:pt x="6874" y="1684"/>
                </a:lnTo>
                <a:lnTo>
                  <a:pt x="5159" y="14"/>
                </a:lnTo>
                <a:lnTo>
                  <a:pt x="5159" y="7"/>
                </a:lnTo>
                <a:lnTo>
                  <a:pt x="3444" y="1684"/>
                </a:lnTo>
                <a:lnTo>
                  <a:pt x="1722" y="1"/>
                </a:lnTo>
                <a:lnTo>
                  <a:pt x="1" y="1684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5"/>
          <p:cNvGrpSpPr/>
          <p:nvPr/>
        </p:nvGrpSpPr>
        <p:grpSpPr>
          <a:xfrm>
            <a:off x="365775" y="4321019"/>
            <a:ext cx="1031167" cy="270974"/>
            <a:chOff x="2410825" y="2927325"/>
            <a:chExt cx="746249" cy="196102"/>
          </a:xfrm>
        </p:grpSpPr>
        <p:sp>
          <p:nvSpPr>
            <p:cNvPr id="103" name="Google Shape;103;p5"/>
            <p:cNvSpPr/>
            <p:nvPr/>
          </p:nvSpPr>
          <p:spPr>
            <a:xfrm>
              <a:off x="2410825" y="2927325"/>
              <a:ext cx="739620" cy="196102"/>
            </a:xfrm>
            <a:custGeom>
              <a:avLst/>
              <a:gdLst/>
              <a:ahLst/>
              <a:cxnLst/>
              <a:rect l="l" t="t" r="r" b="b"/>
              <a:pathLst>
                <a:path w="14400" h="3818" extrusionOk="0">
                  <a:moveTo>
                    <a:pt x="1910" y="0"/>
                  </a:moveTo>
                  <a:cubicBezTo>
                    <a:pt x="852" y="0"/>
                    <a:pt x="1" y="858"/>
                    <a:pt x="1" y="1909"/>
                  </a:cubicBezTo>
                  <a:cubicBezTo>
                    <a:pt x="1" y="2967"/>
                    <a:pt x="852" y="3818"/>
                    <a:pt x="1910" y="3818"/>
                  </a:cubicBezTo>
                  <a:lnTo>
                    <a:pt x="12491" y="3818"/>
                  </a:lnTo>
                  <a:cubicBezTo>
                    <a:pt x="13542" y="3818"/>
                    <a:pt x="14400" y="2967"/>
                    <a:pt x="14400" y="1909"/>
                  </a:cubicBezTo>
                  <a:cubicBezTo>
                    <a:pt x="14400" y="852"/>
                    <a:pt x="13542" y="0"/>
                    <a:pt x="1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961640" y="2927325"/>
              <a:ext cx="195434" cy="195794"/>
            </a:xfrm>
            <a:custGeom>
              <a:avLst/>
              <a:gdLst/>
              <a:ahLst/>
              <a:cxnLst/>
              <a:rect l="l" t="t" r="r" b="b"/>
              <a:pathLst>
                <a:path w="3805" h="3812" fill="none" extrusionOk="0">
                  <a:moveTo>
                    <a:pt x="2180" y="155"/>
                  </a:moveTo>
                  <a:cubicBezTo>
                    <a:pt x="3147" y="316"/>
                    <a:pt x="3805" y="1219"/>
                    <a:pt x="3650" y="2186"/>
                  </a:cubicBezTo>
                  <a:cubicBezTo>
                    <a:pt x="3495" y="3154"/>
                    <a:pt x="2586" y="3811"/>
                    <a:pt x="1619" y="3657"/>
                  </a:cubicBezTo>
                  <a:cubicBezTo>
                    <a:pt x="652" y="3502"/>
                    <a:pt x="0" y="2593"/>
                    <a:pt x="155" y="1625"/>
                  </a:cubicBezTo>
                  <a:cubicBezTo>
                    <a:pt x="310" y="658"/>
                    <a:pt x="1219" y="0"/>
                    <a:pt x="2180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8356403" y="-682699"/>
            <a:ext cx="1679725" cy="1526749"/>
          </a:xfrm>
          <a:custGeom>
            <a:avLst/>
            <a:gdLst/>
            <a:ahLst/>
            <a:cxnLst/>
            <a:rect l="l" t="t" r="r" b="b"/>
            <a:pathLst>
              <a:path w="1845" h="1677" extrusionOk="0">
                <a:moveTo>
                  <a:pt x="913" y="0"/>
                </a:moveTo>
                <a:cubicBezTo>
                  <a:pt x="534" y="0"/>
                  <a:pt x="192" y="264"/>
                  <a:pt x="103" y="649"/>
                </a:cubicBezTo>
                <a:cubicBezTo>
                  <a:pt x="0" y="1101"/>
                  <a:pt x="284" y="1552"/>
                  <a:pt x="735" y="1655"/>
                </a:cubicBezTo>
                <a:cubicBezTo>
                  <a:pt x="799" y="1670"/>
                  <a:pt x="863" y="1677"/>
                  <a:pt x="925" y="1677"/>
                </a:cubicBezTo>
                <a:cubicBezTo>
                  <a:pt x="1307" y="1677"/>
                  <a:pt x="1653" y="1418"/>
                  <a:pt x="1741" y="1030"/>
                </a:cubicBezTo>
                <a:cubicBezTo>
                  <a:pt x="1844" y="578"/>
                  <a:pt x="1561" y="127"/>
                  <a:pt x="1109" y="24"/>
                </a:cubicBezTo>
                <a:cubicBezTo>
                  <a:pt x="1044" y="8"/>
                  <a:pt x="978" y="0"/>
                  <a:pt x="9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-359790" y="4783325"/>
            <a:ext cx="1679705" cy="185450"/>
          </a:xfrm>
          <a:custGeom>
            <a:avLst/>
            <a:gdLst/>
            <a:ahLst/>
            <a:cxnLst/>
            <a:rect l="l" t="t" r="r" b="b"/>
            <a:pathLst>
              <a:path w="15489" h="1710" fill="none" extrusionOk="0">
                <a:moveTo>
                  <a:pt x="1" y="1709"/>
                </a:moveTo>
                <a:lnTo>
                  <a:pt x="1722" y="33"/>
                </a:lnTo>
                <a:lnTo>
                  <a:pt x="3437" y="1703"/>
                </a:lnTo>
                <a:lnTo>
                  <a:pt x="3444" y="1709"/>
                </a:lnTo>
                <a:lnTo>
                  <a:pt x="5159" y="39"/>
                </a:lnTo>
                <a:lnTo>
                  <a:pt x="6874" y="1709"/>
                </a:lnTo>
                <a:lnTo>
                  <a:pt x="8596" y="33"/>
                </a:lnTo>
                <a:lnTo>
                  <a:pt x="10318" y="1709"/>
                </a:lnTo>
                <a:lnTo>
                  <a:pt x="12039" y="33"/>
                </a:lnTo>
                <a:lnTo>
                  <a:pt x="13754" y="1703"/>
                </a:lnTo>
                <a:lnTo>
                  <a:pt x="13761" y="1709"/>
                </a:lnTo>
                <a:lnTo>
                  <a:pt x="15489" y="26"/>
                </a:lnTo>
                <a:lnTo>
                  <a:pt x="15476" y="7"/>
                </a:lnTo>
                <a:lnTo>
                  <a:pt x="13761" y="1684"/>
                </a:lnTo>
                <a:lnTo>
                  <a:pt x="12039" y="1"/>
                </a:lnTo>
                <a:lnTo>
                  <a:pt x="10318" y="1684"/>
                </a:lnTo>
                <a:lnTo>
                  <a:pt x="8596" y="1"/>
                </a:lnTo>
                <a:lnTo>
                  <a:pt x="6874" y="1684"/>
                </a:lnTo>
                <a:lnTo>
                  <a:pt x="5159" y="14"/>
                </a:lnTo>
                <a:lnTo>
                  <a:pt x="5159" y="7"/>
                </a:lnTo>
                <a:lnTo>
                  <a:pt x="3444" y="1684"/>
                </a:lnTo>
                <a:lnTo>
                  <a:pt x="1722" y="1"/>
                </a:lnTo>
                <a:lnTo>
                  <a:pt x="1" y="1684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 rot="10800000">
            <a:off x="8543925" y="782182"/>
            <a:ext cx="1031167" cy="270974"/>
            <a:chOff x="2410825" y="2927325"/>
            <a:chExt cx="746249" cy="196102"/>
          </a:xfrm>
        </p:grpSpPr>
        <p:sp>
          <p:nvSpPr>
            <p:cNvPr id="110" name="Google Shape;110;p6"/>
            <p:cNvSpPr/>
            <p:nvPr/>
          </p:nvSpPr>
          <p:spPr>
            <a:xfrm>
              <a:off x="2410825" y="2927325"/>
              <a:ext cx="739620" cy="196102"/>
            </a:xfrm>
            <a:custGeom>
              <a:avLst/>
              <a:gdLst/>
              <a:ahLst/>
              <a:cxnLst/>
              <a:rect l="l" t="t" r="r" b="b"/>
              <a:pathLst>
                <a:path w="14400" h="3818" extrusionOk="0">
                  <a:moveTo>
                    <a:pt x="1910" y="0"/>
                  </a:moveTo>
                  <a:cubicBezTo>
                    <a:pt x="852" y="0"/>
                    <a:pt x="1" y="858"/>
                    <a:pt x="1" y="1909"/>
                  </a:cubicBezTo>
                  <a:cubicBezTo>
                    <a:pt x="1" y="2967"/>
                    <a:pt x="852" y="3818"/>
                    <a:pt x="1910" y="3818"/>
                  </a:cubicBezTo>
                  <a:lnTo>
                    <a:pt x="12491" y="3818"/>
                  </a:lnTo>
                  <a:cubicBezTo>
                    <a:pt x="13542" y="3818"/>
                    <a:pt x="14400" y="2967"/>
                    <a:pt x="14400" y="1909"/>
                  </a:cubicBezTo>
                  <a:cubicBezTo>
                    <a:pt x="14400" y="852"/>
                    <a:pt x="13542" y="0"/>
                    <a:pt x="12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961640" y="2927325"/>
              <a:ext cx="195434" cy="195794"/>
            </a:xfrm>
            <a:custGeom>
              <a:avLst/>
              <a:gdLst/>
              <a:ahLst/>
              <a:cxnLst/>
              <a:rect l="l" t="t" r="r" b="b"/>
              <a:pathLst>
                <a:path w="3805" h="3812" fill="none" extrusionOk="0">
                  <a:moveTo>
                    <a:pt x="2180" y="155"/>
                  </a:moveTo>
                  <a:cubicBezTo>
                    <a:pt x="3147" y="316"/>
                    <a:pt x="3805" y="1219"/>
                    <a:pt x="3650" y="2186"/>
                  </a:cubicBezTo>
                  <a:cubicBezTo>
                    <a:pt x="3495" y="3154"/>
                    <a:pt x="2586" y="3811"/>
                    <a:pt x="1619" y="3657"/>
                  </a:cubicBezTo>
                  <a:cubicBezTo>
                    <a:pt x="652" y="3502"/>
                    <a:pt x="0" y="2593"/>
                    <a:pt x="155" y="1625"/>
                  </a:cubicBezTo>
                  <a:cubicBezTo>
                    <a:pt x="310" y="658"/>
                    <a:pt x="1219" y="0"/>
                    <a:pt x="2180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>
            <a:off x="1200675" y="2460305"/>
            <a:ext cx="2886300" cy="10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1200675" y="1427325"/>
            <a:ext cx="28863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25" y="4876050"/>
            <a:ext cx="9144020" cy="267449"/>
          </a:xfrm>
          <a:custGeom>
            <a:avLst/>
            <a:gdLst/>
            <a:ahLst/>
            <a:cxnLst/>
            <a:rect l="l" t="t" r="r" b="b"/>
            <a:pathLst>
              <a:path w="35233" h="4206" extrusionOk="0">
                <a:moveTo>
                  <a:pt x="0" y="1"/>
                </a:moveTo>
                <a:lnTo>
                  <a:pt x="0" y="4205"/>
                </a:lnTo>
                <a:lnTo>
                  <a:pt x="35233" y="4205"/>
                </a:lnTo>
                <a:lnTo>
                  <a:pt x="352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-474387" y="3428325"/>
            <a:ext cx="948808" cy="864456"/>
          </a:xfrm>
          <a:custGeom>
            <a:avLst/>
            <a:gdLst/>
            <a:ahLst/>
            <a:cxnLst/>
            <a:rect l="l" t="t" r="r" b="b"/>
            <a:pathLst>
              <a:path w="19977" h="18201" extrusionOk="0">
                <a:moveTo>
                  <a:pt x="9988" y="0"/>
                </a:moveTo>
                <a:cubicBezTo>
                  <a:pt x="7659" y="0"/>
                  <a:pt x="5329" y="888"/>
                  <a:pt x="3553" y="2665"/>
                </a:cubicBezTo>
                <a:cubicBezTo>
                  <a:pt x="0" y="6218"/>
                  <a:pt x="0" y="11982"/>
                  <a:pt x="3553" y="15535"/>
                </a:cubicBezTo>
                <a:cubicBezTo>
                  <a:pt x="5329" y="17312"/>
                  <a:pt x="7659" y="18200"/>
                  <a:pt x="9988" y="18200"/>
                </a:cubicBezTo>
                <a:cubicBezTo>
                  <a:pt x="12318" y="18200"/>
                  <a:pt x="14647" y="17312"/>
                  <a:pt x="16423" y="15535"/>
                </a:cubicBezTo>
                <a:cubicBezTo>
                  <a:pt x="19976" y="11982"/>
                  <a:pt x="19976" y="6218"/>
                  <a:pt x="16423" y="2665"/>
                </a:cubicBezTo>
                <a:cubicBezTo>
                  <a:pt x="14647" y="888"/>
                  <a:pt x="12318" y="0"/>
                  <a:pt x="99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7669002" y="4351726"/>
            <a:ext cx="1505242" cy="1583551"/>
          </a:xfrm>
          <a:custGeom>
            <a:avLst/>
            <a:gdLst/>
            <a:ahLst/>
            <a:cxnLst/>
            <a:rect l="l" t="t" r="r" b="b"/>
            <a:pathLst>
              <a:path w="5456" h="5740" extrusionOk="0">
                <a:moveTo>
                  <a:pt x="2728" y="1"/>
                </a:moveTo>
                <a:lnTo>
                  <a:pt x="2283" y="1503"/>
                </a:lnTo>
                <a:lnTo>
                  <a:pt x="1039" y="549"/>
                </a:lnTo>
                <a:lnTo>
                  <a:pt x="1567" y="2025"/>
                </a:lnTo>
                <a:lnTo>
                  <a:pt x="0" y="1980"/>
                </a:lnTo>
                <a:lnTo>
                  <a:pt x="1290" y="2870"/>
                </a:lnTo>
                <a:lnTo>
                  <a:pt x="0" y="3760"/>
                </a:lnTo>
                <a:lnTo>
                  <a:pt x="1567" y="3715"/>
                </a:lnTo>
                <a:lnTo>
                  <a:pt x="1039" y="5191"/>
                </a:lnTo>
                <a:lnTo>
                  <a:pt x="2283" y="4237"/>
                </a:lnTo>
                <a:lnTo>
                  <a:pt x="2728" y="5739"/>
                </a:lnTo>
                <a:lnTo>
                  <a:pt x="3173" y="4237"/>
                </a:lnTo>
                <a:lnTo>
                  <a:pt x="4411" y="5191"/>
                </a:lnTo>
                <a:lnTo>
                  <a:pt x="4411" y="5191"/>
                </a:lnTo>
                <a:lnTo>
                  <a:pt x="3889" y="3715"/>
                </a:lnTo>
                <a:lnTo>
                  <a:pt x="5455" y="3760"/>
                </a:lnTo>
                <a:lnTo>
                  <a:pt x="4159" y="2870"/>
                </a:lnTo>
                <a:lnTo>
                  <a:pt x="5455" y="1980"/>
                </a:lnTo>
                <a:lnTo>
                  <a:pt x="3889" y="2025"/>
                </a:lnTo>
                <a:lnTo>
                  <a:pt x="3889" y="2025"/>
                </a:lnTo>
                <a:lnTo>
                  <a:pt x="4411" y="549"/>
                </a:lnTo>
                <a:lnTo>
                  <a:pt x="3173" y="1503"/>
                </a:lnTo>
                <a:lnTo>
                  <a:pt x="27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-128223" y="-233720"/>
            <a:ext cx="1328907" cy="1328865"/>
            <a:chOff x="540475" y="1135025"/>
            <a:chExt cx="728607" cy="728545"/>
          </a:xfrm>
        </p:grpSpPr>
        <p:sp>
          <p:nvSpPr>
            <p:cNvPr id="119" name="Google Shape;119;p7"/>
            <p:cNvSpPr/>
            <p:nvPr/>
          </p:nvSpPr>
          <p:spPr>
            <a:xfrm>
              <a:off x="540475" y="1332643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40475" y="1416157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40475" y="149929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40475" y="158274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40475" y="166588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40475" y="174933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40475" y="1832852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71128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5464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3815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2123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90474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98782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07133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154850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23792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7"/>
          <p:cNvSpPr/>
          <p:nvPr/>
        </p:nvSpPr>
        <p:spPr>
          <a:xfrm>
            <a:off x="8129149" y="-296950"/>
            <a:ext cx="584976" cy="531701"/>
          </a:xfrm>
          <a:custGeom>
            <a:avLst/>
            <a:gdLst/>
            <a:ahLst/>
            <a:cxnLst/>
            <a:rect l="l" t="t" r="r" b="b"/>
            <a:pathLst>
              <a:path w="1845" h="1677" extrusionOk="0">
                <a:moveTo>
                  <a:pt x="913" y="0"/>
                </a:moveTo>
                <a:cubicBezTo>
                  <a:pt x="534" y="0"/>
                  <a:pt x="192" y="264"/>
                  <a:pt x="103" y="649"/>
                </a:cubicBezTo>
                <a:cubicBezTo>
                  <a:pt x="0" y="1101"/>
                  <a:pt x="284" y="1552"/>
                  <a:pt x="735" y="1655"/>
                </a:cubicBezTo>
                <a:cubicBezTo>
                  <a:pt x="799" y="1670"/>
                  <a:pt x="863" y="1677"/>
                  <a:pt x="925" y="1677"/>
                </a:cubicBezTo>
                <a:cubicBezTo>
                  <a:pt x="1307" y="1677"/>
                  <a:pt x="1653" y="1418"/>
                  <a:pt x="1741" y="1030"/>
                </a:cubicBezTo>
                <a:cubicBezTo>
                  <a:pt x="1844" y="578"/>
                  <a:pt x="1561" y="127"/>
                  <a:pt x="1109" y="24"/>
                </a:cubicBezTo>
                <a:cubicBezTo>
                  <a:pt x="1044" y="8"/>
                  <a:pt x="978" y="0"/>
                  <a:pt x="9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8383800" y="3990471"/>
            <a:ext cx="75647" cy="932054"/>
            <a:chOff x="2969818" y="1135016"/>
            <a:chExt cx="39161" cy="482505"/>
          </a:xfrm>
        </p:grpSpPr>
        <p:sp>
          <p:nvSpPr>
            <p:cNvPr id="137" name="Google Shape;137;p7"/>
            <p:cNvSpPr/>
            <p:nvPr/>
          </p:nvSpPr>
          <p:spPr>
            <a:xfrm>
              <a:off x="2969818" y="1135016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43"/>
                    <a:pt x="0" y="317"/>
                  </a:cubicBezTo>
                  <a:cubicBezTo>
                    <a:pt x="0" y="491"/>
                    <a:pt x="135" y="626"/>
                    <a:pt x="310" y="626"/>
                  </a:cubicBezTo>
                  <a:cubicBezTo>
                    <a:pt x="484" y="626"/>
                    <a:pt x="625" y="491"/>
                    <a:pt x="625" y="317"/>
                  </a:cubicBezTo>
                  <a:cubicBezTo>
                    <a:pt x="625" y="143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2969818" y="1245993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2969818" y="1356907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969818" y="1467821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2969818" y="1578360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90"/>
                    <a:pt x="135" y="626"/>
                    <a:pt x="310" y="626"/>
                  </a:cubicBezTo>
                  <a:cubicBezTo>
                    <a:pt x="484" y="626"/>
                    <a:pt x="625" y="490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374047" y="4240051"/>
            <a:ext cx="906470" cy="432900"/>
            <a:chOff x="4097650" y="1911050"/>
            <a:chExt cx="272475" cy="130125"/>
          </a:xfrm>
        </p:grpSpPr>
        <p:sp>
          <p:nvSpPr>
            <p:cNvPr id="143" name="Google Shape;143;p7"/>
            <p:cNvSpPr/>
            <p:nvPr/>
          </p:nvSpPr>
          <p:spPr>
            <a:xfrm>
              <a:off x="4097650" y="1911050"/>
              <a:ext cx="272475" cy="130125"/>
            </a:xfrm>
            <a:custGeom>
              <a:avLst/>
              <a:gdLst/>
              <a:ahLst/>
              <a:cxnLst/>
              <a:rect l="l" t="t" r="r" b="b"/>
              <a:pathLst>
                <a:path w="10899" h="5205" extrusionOk="0">
                  <a:moveTo>
                    <a:pt x="1600" y="0"/>
                  </a:moveTo>
                  <a:cubicBezTo>
                    <a:pt x="658" y="0"/>
                    <a:pt x="1" y="961"/>
                    <a:pt x="362" y="1825"/>
                  </a:cubicBezTo>
                  <a:cubicBezTo>
                    <a:pt x="1194" y="3811"/>
                    <a:pt x="3160" y="5204"/>
                    <a:pt x="5449" y="5204"/>
                  </a:cubicBezTo>
                  <a:cubicBezTo>
                    <a:pt x="7739" y="5204"/>
                    <a:pt x="9705" y="3811"/>
                    <a:pt x="10537" y="1825"/>
                  </a:cubicBezTo>
                  <a:cubicBezTo>
                    <a:pt x="10898" y="955"/>
                    <a:pt x="10240" y="0"/>
                    <a:pt x="9299" y="0"/>
                  </a:cubicBezTo>
                  <a:cubicBezTo>
                    <a:pt x="8757" y="0"/>
                    <a:pt x="8287" y="336"/>
                    <a:pt x="8067" y="832"/>
                  </a:cubicBezTo>
                  <a:cubicBezTo>
                    <a:pt x="7629" y="1838"/>
                    <a:pt x="6623" y="2547"/>
                    <a:pt x="5449" y="2547"/>
                  </a:cubicBezTo>
                  <a:cubicBezTo>
                    <a:pt x="4276" y="2547"/>
                    <a:pt x="3270" y="1838"/>
                    <a:pt x="2831" y="832"/>
                  </a:cubicBezTo>
                  <a:cubicBezTo>
                    <a:pt x="2612" y="336"/>
                    <a:pt x="2142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29610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6" y="1336"/>
                  </a:moveTo>
                  <a:cubicBezTo>
                    <a:pt x="2676" y="2077"/>
                    <a:pt x="2077" y="2677"/>
                    <a:pt x="1335" y="2677"/>
                  </a:cubicBezTo>
                  <a:cubicBezTo>
                    <a:pt x="600" y="2677"/>
                    <a:pt x="0" y="2077"/>
                    <a:pt x="0" y="1336"/>
                  </a:cubicBezTo>
                  <a:cubicBezTo>
                    <a:pt x="0" y="601"/>
                    <a:pt x="600" y="1"/>
                    <a:pt x="1335" y="1"/>
                  </a:cubicBezTo>
                  <a:cubicBezTo>
                    <a:pt x="2077" y="1"/>
                    <a:pt x="2676" y="601"/>
                    <a:pt x="2676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10345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7" y="1336"/>
                  </a:moveTo>
                  <a:cubicBezTo>
                    <a:pt x="2677" y="2077"/>
                    <a:pt x="2077" y="2677"/>
                    <a:pt x="1342" y="2677"/>
                  </a:cubicBezTo>
                  <a:cubicBezTo>
                    <a:pt x="601" y="2677"/>
                    <a:pt x="1" y="2077"/>
                    <a:pt x="1" y="1336"/>
                  </a:cubicBezTo>
                  <a:cubicBezTo>
                    <a:pt x="1" y="601"/>
                    <a:pt x="601" y="1"/>
                    <a:pt x="1342" y="1"/>
                  </a:cubicBezTo>
                  <a:cubicBezTo>
                    <a:pt x="2077" y="1"/>
                    <a:pt x="2677" y="601"/>
                    <a:pt x="2677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1137800" y="-432225"/>
            <a:ext cx="948808" cy="864456"/>
          </a:xfrm>
          <a:custGeom>
            <a:avLst/>
            <a:gdLst/>
            <a:ahLst/>
            <a:cxnLst/>
            <a:rect l="l" t="t" r="r" b="b"/>
            <a:pathLst>
              <a:path w="19977" h="18201" extrusionOk="0">
                <a:moveTo>
                  <a:pt x="9988" y="0"/>
                </a:moveTo>
                <a:cubicBezTo>
                  <a:pt x="7659" y="0"/>
                  <a:pt x="5329" y="888"/>
                  <a:pt x="3553" y="2665"/>
                </a:cubicBezTo>
                <a:cubicBezTo>
                  <a:pt x="0" y="6218"/>
                  <a:pt x="0" y="11982"/>
                  <a:pt x="3553" y="15535"/>
                </a:cubicBezTo>
                <a:cubicBezTo>
                  <a:pt x="5329" y="17312"/>
                  <a:pt x="7659" y="18200"/>
                  <a:pt x="9988" y="18200"/>
                </a:cubicBezTo>
                <a:cubicBezTo>
                  <a:pt x="12318" y="18200"/>
                  <a:pt x="14647" y="17312"/>
                  <a:pt x="16423" y="15535"/>
                </a:cubicBezTo>
                <a:cubicBezTo>
                  <a:pt x="19976" y="11982"/>
                  <a:pt x="19976" y="6218"/>
                  <a:pt x="16423" y="2665"/>
                </a:cubicBezTo>
                <a:cubicBezTo>
                  <a:pt x="14647" y="888"/>
                  <a:pt x="12318" y="0"/>
                  <a:pt x="99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481859" y="-575720"/>
            <a:ext cx="1879524" cy="1977301"/>
          </a:xfrm>
          <a:custGeom>
            <a:avLst/>
            <a:gdLst/>
            <a:ahLst/>
            <a:cxnLst/>
            <a:rect l="l" t="t" r="r" b="b"/>
            <a:pathLst>
              <a:path w="5456" h="5740" extrusionOk="0">
                <a:moveTo>
                  <a:pt x="2728" y="1"/>
                </a:moveTo>
                <a:lnTo>
                  <a:pt x="2283" y="1503"/>
                </a:lnTo>
                <a:lnTo>
                  <a:pt x="1039" y="549"/>
                </a:lnTo>
                <a:lnTo>
                  <a:pt x="1567" y="2025"/>
                </a:lnTo>
                <a:lnTo>
                  <a:pt x="0" y="1980"/>
                </a:lnTo>
                <a:lnTo>
                  <a:pt x="1290" y="2870"/>
                </a:lnTo>
                <a:lnTo>
                  <a:pt x="0" y="3760"/>
                </a:lnTo>
                <a:lnTo>
                  <a:pt x="1567" y="3715"/>
                </a:lnTo>
                <a:lnTo>
                  <a:pt x="1039" y="5191"/>
                </a:lnTo>
                <a:lnTo>
                  <a:pt x="2283" y="4237"/>
                </a:lnTo>
                <a:lnTo>
                  <a:pt x="2728" y="5739"/>
                </a:lnTo>
                <a:lnTo>
                  <a:pt x="3173" y="4237"/>
                </a:lnTo>
                <a:lnTo>
                  <a:pt x="4411" y="5191"/>
                </a:lnTo>
                <a:lnTo>
                  <a:pt x="4411" y="5191"/>
                </a:lnTo>
                <a:lnTo>
                  <a:pt x="3889" y="3715"/>
                </a:lnTo>
                <a:lnTo>
                  <a:pt x="5455" y="3760"/>
                </a:lnTo>
                <a:lnTo>
                  <a:pt x="4159" y="2870"/>
                </a:lnTo>
                <a:lnTo>
                  <a:pt x="5455" y="1980"/>
                </a:lnTo>
                <a:lnTo>
                  <a:pt x="3889" y="2025"/>
                </a:lnTo>
                <a:lnTo>
                  <a:pt x="3889" y="2025"/>
                </a:lnTo>
                <a:lnTo>
                  <a:pt x="4411" y="549"/>
                </a:lnTo>
                <a:lnTo>
                  <a:pt x="3173" y="1503"/>
                </a:lnTo>
                <a:lnTo>
                  <a:pt x="27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>
            <a:off x="11" y="0"/>
            <a:ext cx="967118" cy="5143484"/>
            <a:chOff x="296552" y="0"/>
            <a:chExt cx="1095264" cy="5143484"/>
          </a:xfrm>
        </p:grpSpPr>
        <p:sp>
          <p:nvSpPr>
            <p:cNvPr id="150" name="Google Shape;150;p8"/>
            <p:cNvSpPr/>
            <p:nvPr/>
          </p:nvSpPr>
          <p:spPr>
            <a:xfrm>
              <a:off x="296552" y="0"/>
              <a:ext cx="1095253" cy="5143484"/>
            </a:xfrm>
            <a:custGeom>
              <a:avLst/>
              <a:gdLst/>
              <a:ahLst/>
              <a:cxnLst/>
              <a:rect l="l" t="t" r="r" b="b"/>
              <a:pathLst>
                <a:path w="50264" h="70144" extrusionOk="0">
                  <a:moveTo>
                    <a:pt x="1" y="0"/>
                  </a:moveTo>
                  <a:lnTo>
                    <a:pt x="1" y="70143"/>
                  </a:lnTo>
                  <a:lnTo>
                    <a:pt x="50264" y="70143"/>
                  </a:lnTo>
                  <a:lnTo>
                    <a:pt x="50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96552" y="2253775"/>
              <a:ext cx="1095264" cy="2889699"/>
            </a:xfrm>
            <a:custGeom>
              <a:avLst/>
              <a:gdLst/>
              <a:ahLst/>
              <a:cxnLst/>
              <a:rect l="l" t="t" r="r" b="b"/>
              <a:pathLst>
                <a:path w="15212" h="31584" extrusionOk="0">
                  <a:moveTo>
                    <a:pt x="1" y="0"/>
                  </a:moveTo>
                  <a:lnTo>
                    <a:pt x="1" y="31583"/>
                  </a:lnTo>
                  <a:lnTo>
                    <a:pt x="15212" y="31583"/>
                  </a:lnTo>
                  <a:lnTo>
                    <a:pt x="15212" y="10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8"/>
          <p:cNvGrpSpPr/>
          <p:nvPr/>
        </p:nvGrpSpPr>
        <p:grpSpPr>
          <a:xfrm rot="10800000">
            <a:off x="7732495" y="3676512"/>
            <a:ext cx="1419400" cy="1419351"/>
            <a:chOff x="540475" y="1135025"/>
            <a:chExt cx="728607" cy="728545"/>
          </a:xfrm>
        </p:grpSpPr>
        <p:sp>
          <p:nvSpPr>
            <p:cNvPr id="153" name="Google Shape;153;p8"/>
            <p:cNvSpPr/>
            <p:nvPr/>
          </p:nvSpPr>
          <p:spPr>
            <a:xfrm>
              <a:off x="540475" y="1332643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540475" y="1416157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540475" y="149929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40475" y="158274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40475" y="166588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40475" y="174933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540475" y="1832852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571128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5464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3815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2123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90474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98782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07133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154850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23792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>
            <a:off x="8421625" y="566909"/>
            <a:ext cx="75647" cy="932054"/>
            <a:chOff x="2969818" y="1135016"/>
            <a:chExt cx="39161" cy="482505"/>
          </a:xfrm>
        </p:grpSpPr>
        <p:sp>
          <p:nvSpPr>
            <p:cNvPr id="170" name="Google Shape;170;p8"/>
            <p:cNvSpPr/>
            <p:nvPr/>
          </p:nvSpPr>
          <p:spPr>
            <a:xfrm>
              <a:off x="2969818" y="1135016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43"/>
                    <a:pt x="0" y="317"/>
                  </a:cubicBezTo>
                  <a:cubicBezTo>
                    <a:pt x="0" y="491"/>
                    <a:pt x="135" y="626"/>
                    <a:pt x="310" y="626"/>
                  </a:cubicBezTo>
                  <a:cubicBezTo>
                    <a:pt x="484" y="626"/>
                    <a:pt x="625" y="491"/>
                    <a:pt x="625" y="317"/>
                  </a:cubicBezTo>
                  <a:cubicBezTo>
                    <a:pt x="625" y="143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69818" y="1245993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69818" y="1356907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9818" y="1467821"/>
              <a:ext cx="39161" cy="39224"/>
            </a:xfrm>
            <a:custGeom>
              <a:avLst/>
              <a:gdLst/>
              <a:ahLst/>
              <a:cxnLst/>
              <a:rect l="l" t="t" r="r" b="b"/>
              <a:pathLst>
                <a:path w="626" h="627" extrusionOk="0">
                  <a:moveTo>
                    <a:pt x="310" y="1"/>
                  </a:moveTo>
                  <a:cubicBezTo>
                    <a:pt x="135" y="1"/>
                    <a:pt x="0" y="136"/>
                    <a:pt x="0" y="310"/>
                  </a:cubicBezTo>
                  <a:cubicBezTo>
                    <a:pt x="0" y="484"/>
                    <a:pt x="135" y="626"/>
                    <a:pt x="310" y="626"/>
                  </a:cubicBezTo>
                  <a:cubicBezTo>
                    <a:pt x="484" y="626"/>
                    <a:pt x="625" y="484"/>
                    <a:pt x="625" y="310"/>
                  </a:cubicBezTo>
                  <a:cubicBezTo>
                    <a:pt x="625" y="136"/>
                    <a:pt x="48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969818" y="1578360"/>
              <a:ext cx="39161" cy="3916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0" y="0"/>
                  </a:moveTo>
                  <a:cubicBezTo>
                    <a:pt x="135" y="0"/>
                    <a:pt x="0" y="142"/>
                    <a:pt x="0" y="316"/>
                  </a:cubicBezTo>
                  <a:cubicBezTo>
                    <a:pt x="0" y="490"/>
                    <a:pt x="135" y="626"/>
                    <a:pt x="310" y="626"/>
                  </a:cubicBezTo>
                  <a:cubicBezTo>
                    <a:pt x="484" y="626"/>
                    <a:pt x="625" y="490"/>
                    <a:pt x="625" y="316"/>
                  </a:cubicBezTo>
                  <a:cubicBezTo>
                    <a:pt x="625" y="142"/>
                    <a:pt x="48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1052938" y="4608576"/>
            <a:ext cx="1306071" cy="1187123"/>
          </a:xfrm>
          <a:custGeom>
            <a:avLst/>
            <a:gdLst/>
            <a:ahLst/>
            <a:cxnLst/>
            <a:rect l="l" t="t" r="r" b="b"/>
            <a:pathLst>
              <a:path w="1845" h="1677" extrusionOk="0">
                <a:moveTo>
                  <a:pt x="913" y="0"/>
                </a:moveTo>
                <a:cubicBezTo>
                  <a:pt x="534" y="0"/>
                  <a:pt x="192" y="264"/>
                  <a:pt x="103" y="649"/>
                </a:cubicBezTo>
                <a:cubicBezTo>
                  <a:pt x="0" y="1101"/>
                  <a:pt x="284" y="1552"/>
                  <a:pt x="735" y="1655"/>
                </a:cubicBezTo>
                <a:cubicBezTo>
                  <a:pt x="799" y="1670"/>
                  <a:pt x="863" y="1677"/>
                  <a:pt x="925" y="1677"/>
                </a:cubicBezTo>
                <a:cubicBezTo>
                  <a:pt x="1307" y="1677"/>
                  <a:pt x="1653" y="1418"/>
                  <a:pt x="1741" y="1030"/>
                </a:cubicBezTo>
                <a:cubicBezTo>
                  <a:pt x="1844" y="578"/>
                  <a:pt x="1561" y="127"/>
                  <a:pt x="1109" y="24"/>
                </a:cubicBezTo>
                <a:cubicBezTo>
                  <a:pt x="1044" y="8"/>
                  <a:pt x="978" y="0"/>
                  <a:pt x="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497608" y="3914922"/>
            <a:ext cx="659330" cy="693650"/>
          </a:xfrm>
          <a:custGeom>
            <a:avLst/>
            <a:gdLst/>
            <a:ahLst/>
            <a:cxnLst/>
            <a:rect l="l" t="t" r="r" b="b"/>
            <a:pathLst>
              <a:path w="5456" h="5740" extrusionOk="0">
                <a:moveTo>
                  <a:pt x="2728" y="1"/>
                </a:moveTo>
                <a:lnTo>
                  <a:pt x="2283" y="1503"/>
                </a:lnTo>
                <a:lnTo>
                  <a:pt x="1039" y="549"/>
                </a:lnTo>
                <a:lnTo>
                  <a:pt x="1567" y="2025"/>
                </a:lnTo>
                <a:lnTo>
                  <a:pt x="0" y="1980"/>
                </a:lnTo>
                <a:lnTo>
                  <a:pt x="1290" y="2870"/>
                </a:lnTo>
                <a:lnTo>
                  <a:pt x="0" y="3760"/>
                </a:lnTo>
                <a:lnTo>
                  <a:pt x="1567" y="3715"/>
                </a:lnTo>
                <a:lnTo>
                  <a:pt x="1039" y="5191"/>
                </a:lnTo>
                <a:lnTo>
                  <a:pt x="2283" y="4237"/>
                </a:lnTo>
                <a:lnTo>
                  <a:pt x="2728" y="5739"/>
                </a:lnTo>
                <a:lnTo>
                  <a:pt x="3173" y="4237"/>
                </a:lnTo>
                <a:lnTo>
                  <a:pt x="4411" y="5191"/>
                </a:lnTo>
                <a:lnTo>
                  <a:pt x="4411" y="5191"/>
                </a:lnTo>
                <a:lnTo>
                  <a:pt x="3889" y="3715"/>
                </a:lnTo>
                <a:lnTo>
                  <a:pt x="5455" y="3760"/>
                </a:lnTo>
                <a:lnTo>
                  <a:pt x="4159" y="2870"/>
                </a:lnTo>
                <a:lnTo>
                  <a:pt x="5455" y="1980"/>
                </a:lnTo>
                <a:lnTo>
                  <a:pt x="3889" y="2025"/>
                </a:lnTo>
                <a:lnTo>
                  <a:pt x="3889" y="2025"/>
                </a:lnTo>
                <a:lnTo>
                  <a:pt x="4411" y="549"/>
                </a:lnTo>
                <a:lnTo>
                  <a:pt x="3173" y="1503"/>
                </a:lnTo>
                <a:lnTo>
                  <a:pt x="27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7237523" y="4391163"/>
            <a:ext cx="1679705" cy="185450"/>
          </a:xfrm>
          <a:custGeom>
            <a:avLst/>
            <a:gdLst/>
            <a:ahLst/>
            <a:cxnLst/>
            <a:rect l="l" t="t" r="r" b="b"/>
            <a:pathLst>
              <a:path w="15489" h="1710" fill="none" extrusionOk="0">
                <a:moveTo>
                  <a:pt x="1" y="1709"/>
                </a:moveTo>
                <a:lnTo>
                  <a:pt x="1722" y="33"/>
                </a:lnTo>
                <a:lnTo>
                  <a:pt x="3437" y="1703"/>
                </a:lnTo>
                <a:lnTo>
                  <a:pt x="3444" y="1709"/>
                </a:lnTo>
                <a:lnTo>
                  <a:pt x="5159" y="39"/>
                </a:lnTo>
                <a:lnTo>
                  <a:pt x="6874" y="1709"/>
                </a:lnTo>
                <a:lnTo>
                  <a:pt x="8596" y="33"/>
                </a:lnTo>
                <a:lnTo>
                  <a:pt x="10318" y="1709"/>
                </a:lnTo>
                <a:lnTo>
                  <a:pt x="12039" y="33"/>
                </a:lnTo>
                <a:lnTo>
                  <a:pt x="13754" y="1703"/>
                </a:lnTo>
                <a:lnTo>
                  <a:pt x="13761" y="1709"/>
                </a:lnTo>
                <a:lnTo>
                  <a:pt x="15489" y="26"/>
                </a:lnTo>
                <a:lnTo>
                  <a:pt x="15476" y="7"/>
                </a:lnTo>
                <a:lnTo>
                  <a:pt x="13761" y="1684"/>
                </a:lnTo>
                <a:lnTo>
                  <a:pt x="12039" y="1"/>
                </a:lnTo>
                <a:lnTo>
                  <a:pt x="10318" y="1684"/>
                </a:lnTo>
                <a:lnTo>
                  <a:pt x="8596" y="1"/>
                </a:lnTo>
                <a:lnTo>
                  <a:pt x="6874" y="1684"/>
                </a:lnTo>
                <a:lnTo>
                  <a:pt x="5159" y="14"/>
                </a:lnTo>
                <a:lnTo>
                  <a:pt x="5159" y="7"/>
                </a:lnTo>
                <a:lnTo>
                  <a:pt x="3444" y="1684"/>
                </a:lnTo>
                <a:lnTo>
                  <a:pt x="1722" y="1"/>
                </a:lnTo>
                <a:lnTo>
                  <a:pt x="1" y="1684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226773" y="566888"/>
            <a:ext cx="1679705" cy="185450"/>
          </a:xfrm>
          <a:custGeom>
            <a:avLst/>
            <a:gdLst/>
            <a:ahLst/>
            <a:cxnLst/>
            <a:rect l="l" t="t" r="r" b="b"/>
            <a:pathLst>
              <a:path w="15489" h="1710" fill="none" extrusionOk="0">
                <a:moveTo>
                  <a:pt x="1" y="1709"/>
                </a:moveTo>
                <a:lnTo>
                  <a:pt x="1722" y="33"/>
                </a:lnTo>
                <a:lnTo>
                  <a:pt x="3437" y="1703"/>
                </a:lnTo>
                <a:lnTo>
                  <a:pt x="3444" y="1709"/>
                </a:lnTo>
                <a:lnTo>
                  <a:pt x="5159" y="39"/>
                </a:lnTo>
                <a:lnTo>
                  <a:pt x="6874" y="1709"/>
                </a:lnTo>
                <a:lnTo>
                  <a:pt x="8596" y="33"/>
                </a:lnTo>
                <a:lnTo>
                  <a:pt x="10318" y="1709"/>
                </a:lnTo>
                <a:lnTo>
                  <a:pt x="12039" y="33"/>
                </a:lnTo>
                <a:lnTo>
                  <a:pt x="13754" y="1703"/>
                </a:lnTo>
                <a:lnTo>
                  <a:pt x="13761" y="1709"/>
                </a:lnTo>
                <a:lnTo>
                  <a:pt x="15489" y="26"/>
                </a:lnTo>
                <a:lnTo>
                  <a:pt x="15476" y="7"/>
                </a:lnTo>
                <a:lnTo>
                  <a:pt x="13761" y="1684"/>
                </a:lnTo>
                <a:lnTo>
                  <a:pt x="12039" y="1"/>
                </a:lnTo>
                <a:lnTo>
                  <a:pt x="10318" y="1684"/>
                </a:lnTo>
                <a:lnTo>
                  <a:pt x="8596" y="1"/>
                </a:lnTo>
                <a:lnTo>
                  <a:pt x="6874" y="1684"/>
                </a:lnTo>
                <a:lnTo>
                  <a:pt x="5159" y="14"/>
                </a:lnTo>
                <a:lnTo>
                  <a:pt x="5159" y="7"/>
                </a:lnTo>
                <a:lnTo>
                  <a:pt x="3444" y="1684"/>
                </a:lnTo>
                <a:lnTo>
                  <a:pt x="1722" y="1"/>
                </a:lnTo>
                <a:lnTo>
                  <a:pt x="1" y="1684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8"/>
          <p:cNvGrpSpPr/>
          <p:nvPr/>
        </p:nvGrpSpPr>
        <p:grpSpPr>
          <a:xfrm>
            <a:off x="6973972" y="268401"/>
            <a:ext cx="906470" cy="432900"/>
            <a:chOff x="4097650" y="1911050"/>
            <a:chExt cx="272475" cy="130125"/>
          </a:xfrm>
        </p:grpSpPr>
        <p:sp>
          <p:nvSpPr>
            <p:cNvPr id="180" name="Google Shape;180;p8"/>
            <p:cNvSpPr/>
            <p:nvPr/>
          </p:nvSpPr>
          <p:spPr>
            <a:xfrm>
              <a:off x="4097650" y="1911050"/>
              <a:ext cx="272475" cy="130125"/>
            </a:xfrm>
            <a:custGeom>
              <a:avLst/>
              <a:gdLst/>
              <a:ahLst/>
              <a:cxnLst/>
              <a:rect l="l" t="t" r="r" b="b"/>
              <a:pathLst>
                <a:path w="10899" h="5205" extrusionOk="0">
                  <a:moveTo>
                    <a:pt x="1600" y="0"/>
                  </a:moveTo>
                  <a:cubicBezTo>
                    <a:pt x="658" y="0"/>
                    <a:pt x="1" y="961"/>
                    <a:pt x="362" y="1825"/>
                  </a:cubicBezTo>
                  <a:cubicBezTo>
                    <a:pt x="1194" y="3811"/>
                    <a:pt x="3160" y="5204"/>
                    <a:pt x="5449" y="5204"/>
                  </a:cubicBezTo>
                  <a:cubicBezTo>
                    <a:pt x="7739" y="5204"/>
                    <a:pt x="9705" y="3811"/>
                    <a:pt x="10537" y="1825"/>
                  </a:cubicBezTo>
                  <a:cubicBezTo>
                    <a:pt x="10898" y="955"/>
                    <a:pt x="10240" y="0"/>
                    <a:pt x="9299" y="0"/>
                  </a:cubicBezTo>
                  <a:cubicBezTo>
                    <a:pt x="8757" y="0"/>
                    <a:pt x="8287" y="336"/>
                    <a:pt x="8067" y="832"/>
                  </a:cubicBezTo>
                  <a:cubicBezTo>
                    <a:pt x="7629" y="1838"/>
                    <a:pt x="6623" y="2547"/>
                    <a:pt x="5449" y="2547"/>
                  </a:cubicBezTo>
                  <a:cubicBezTo>
                    <a:pt x="4276" y="2547"/>
                    <a:pt x="3270" y="1838"/>
                    <a:pt x="2831" y="832"/>
                  </a:cubicBezTo>
                  <a:cubicBezTo>
                    <a:pt x="2612" y="336"/>
                    <a:pt x="2142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29610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6" y="1336"/>
                  </a:moveTo>
                  <a:cubicBezTo>
                    <a:pt x="2676" y="2077"/>
                    <a:pt x="2077" y="2677"/>
                    <a:pt x="1335" y="2677"/>
                  </a:cubicBezTo>
                  <a:cubicBezTo>
                    <a:pt x="600" y="2677"/>
                    <a:pt x="0" y="2077"/>
                    <a:pt x="0" y="1336"/>
                  </a:cubicBezTo>
                  <a:cubicBezTo>
                    <a:pt x="0" y="601"/>
                    <a:pt x="600" y="1"/>
                    <a:pt x="1335" y="1"/>
                  </a:cubicBezTo>
                  <a:cubicBezTo>
                    <a:pt x="2077" y="1"/>
                    <a:pt x="2676" y="601"/>
                    <a:pt x="2676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103450" y="1911200"/>
              <a:ext cx="66925" cy="66925"/>
            </a:xfrm>
            <a:custGeom>
              <a:avLst/>
              <a:gdLst/>
              <a:ahLst/>
              <a:cxnLst/>
              <a:rect l="l" t="t" r="r" b="b"/>
              <a:pathLst>
                <a:path w="2677" h="2677" fill="none" extrusionOk="0">
                  <a:moveTo>
                    <a:pt x="2677" y="1336"/>
                  </a:moveTo>
                  <a:cubicBezTo>
                    <a:pt x="2677" y="2077"/>
                    <a:pt x="2077" y="2677"/>
                    <a:pt x="1342" y="2677"/>
                  </a:cubicBezTo>
                  <a:cubicBezTo>
                    <a:pt x="601" y="2677"/>
                    <a:pt x="1" y="2077"/>
                    <a:pt x="1" y="1336"/>
                  </a:cubicBezTo>
                  <a:cubicBezTo>
                    <a:pt x="1" y="601"/>
                    <a:pt x="601" y="1"/>
                    <a:pt x="1342" y="1"/>
                  </a:cubicBezTo>
                  <a:cubicBezTo>
                    <a:pt x="2077" y="1"/>
                    <a:pt x="2677" y="601"/>
                    <a:pt x="2677" y="13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1462099" y="2513825"/>
            <a:ext cx="62196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462301" y="1413225"/>
            <a:ext cx="6219600" cy="7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-457975" y="680175"/>
            <a:ext cx="1583656" cy="1442793"/>
          </a:xfrm>
          <a:custGeom>
            <a:avLst/>
            <a:gdLst/>
            <a:ahLst/>
            <a:cxnLst/>
            <a:rect l="l" t="t" r="r" b="b"/>
            <a:pathLst>
              <a:path w="19978" h="18201" extrusionOk="0">
                <a:moveTo>
                  <a:pt x="9989" y="0"/>
                </a:moveTo>
                <a:cubicBezTo>
                  <a:pt x="7660" y="0"/>
                  <a:pt x="5330" y="888"/>
                  <a:pt x="3554" y="2665"/>
                </a:cubicBezTo>
                <a:cubicBezTo>
                  <a:pt x="1" y="6218"/>
                  <a:pt x="1" y="11983"/>
                  <a:pt x="3554" y="15535"/>
                </a:cubicBezTo>
                <a:cubicBezTo>
                  <a:pt x="5330" y="17312"/>
                  <a:pt x="7660" y="18200"/>
                  <a:pt x="9989" y="18200"/>
                </a:cubicBezTo>
                <a:cubicBezTo>
                  <a:pt x="12318" y="18200"/>
                  <a:pt x="14648" y="17312"/>
                  <a:pt x="16424" y="15535"/>
                </a:cubicBezTo>
                <a:cubicBezTo>
                  <a:pt x="19977" y="11983"/>
                  <a:pt x="19977" y="6218"/>
                  <a:pt x="16424" y="2665"/>
                </a:cubicBezTo>
                <a:cubicBezTo>
                  <a:pt x="14648" y="888"/>
                  <a:pt x="12318" y="0"/>
                  <a:pt x="99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9"/>
          <p:cNvGrpSpPr/>
          <p:nvPr/>
        </p:nvGrpSpPr>
        <p:grpSpPr>
          <a:xfrm rot="-5400000">
            <a:off x="-506009" y="3708440"/>
            <a:ext cx="1679731" cy="1679660"/>
            <a:chOff x="540475" y="1135025"/>
            <a:chExt cx="728607" cy="728545"/>
          </a:xfrm>
        </p:grpSpPr>
        <p:sp>
          <p:nvSpPr>
            <p:cNvPr id="189" name="Google Shape;189;p9"/>
            <p:cNvSpPr/>
            <p:nvPr/>
          </p:nvSpPr>
          <p:spPr>
            <a:xfrm>
              <a:off x="540475" y="1332643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40475" y="1416157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40475" y="149929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40475" y="158274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40475" y="1665886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40475" y="1749338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40475" y="1832852"/>
              <a:ext cx="728607" cy="63"/>
            </a:xfrm>
            <a:custGeom>
              <a:avLst/>
              <a:gdLst/>
              <a:ahLst/>
              <a:cxnLst/>
              <a:rect l="l" t="t" r="r" b="b"/>
              <a:pathLst>
                <a:path w="11647" h="1" fill="none" extrusionOk="0">
                  <a:moveTo>
                    <a:pt x="1164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71128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5464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3815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2123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90474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987822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107133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1154850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0" y="0"/>
                  </a:moveTo>
                  <a:lnTo>
                    <a:pt x="0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1237926" y="1135025"/>
              <a:ext cx="63" cy="728545"/>
            </a:xfrm>
            <a:custGeom>
              <a:avLst/>
              <a:gdLst/>
              <a:ahLst/>
              <a:cxnLst/>
              <a:rect l="l" t="t" r="r" b="b"/>
              <a:pathLst>
                <a:path w="1" h="11646" fill="none" extrusionOk="0">
                  <a:moveTo>
                    <a:pt x="1" y="0"/>
                  </a:moveTo>
                  <a:lnTo>
                    <a:pt x="1" y="11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9"/>
          <p:cNvSpPr/>
          <p:nvPr/>
        </p:nvSpPr>
        <p:spPr>
          <a:xfrm>
            <a:off x="8316675" y="0"/>
            <a:ext cx="827313" cy="5143493"/>
          </a:xfrm>
          <a:custGeom>
            <a:avLst/>
            <a:gdLst/>
            <a:ahLst/>
            <a:cxnLst/>
            <a:rect l="l" t="t" r="r" b="b"/>
            <a:pathLst>
              <a:path w="49355" h="6365" extrusionOk="0">
                <a:moveTo>
                  <a:pt x="1" y="1"/>
                </a:moveTo>
                <a:lnTo>
                  <a:pt x="1" y="6365"/>
                </a:lnTo>
                <a:lnTo>
                  <a:pt x="49355" y="6365"/>
                </a:lnTo>
                <a:lnTo>
                  <a:pt x="493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0" y="484850"/>
            <a:ext cx="7183500" cy="68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82295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ete Round"/>
              <a:buNone/>
              <a:defRPr sz="28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>
            <a:spLocks noGrp="1"/>
          </p:cNvSpPr>
          <p:nvPr>
            <p:ph type="ctrTitle"/>
          </p:nvPr>
        </p:nvSpPr>
        <p:spPr>
          <a:xfrm>
            <a:off x="1556074" y="-406639"/>
            <a:ext cx="5717100" cy="26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dirty="0">
                <a:latin typeface="Crete Round"/>
                <a:ea typeface="Crete Round"/>
                <a:cs typeface="Crete Round"/>
                <a:sym typeface="Crete Round"/>
              </a:rPr>
              <a:t>Metal and non-Metal Sorting Bins</a:t>
            </a:r>
            <a:endParaRPr sz="4000" b="1" i="1" dirty="0"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278" name="Google Shape;278;p16"/>
          <p:cNvSpPr txBox="1">
            <a:spLocks noGrp="1"/>
          </p:cNvSpPr>
          <p:nvPr>
            <p:ph type="subTitle" idx="1"/>
          </p:nvPr>
        </p:nvSpPr>
        <p:spPr>
          <a:xfrm>
            <a:off x="1644450" y="3731350"/>
            <a:ext cx="57171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Antarmuka Pengguna</a:t>
            </a:r>
            <a:endParaRPr dirty="0"/>
          </a:p>
        </p:txBody>
      </p:sp>
      <p:cxnSp>
        <p:nvCxnSpPr>
          <p:cNvPr id="279" name="Google Shape;279;p16"/>
          <p:cNvCxnSpPr/>
          <p:nvPr/>
        </p:nvCxnSpPr>
        <p:spPr>
          <a:xfrm>
            <a:off x="1652100" y="2387822"/>
            <a:ext cx="291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0" name="Google Shape;280;p16"/>
          <p:cNvGrpSpPr/>
          <p:nvPr/>
        </p:nvGrpSpPr>
        <p:grpSpPr>
          <a:xfrm>
            <a:off x="7206701" y="4173195"/>
            <a:ext cx="1937299" cy="1970387"/>
            <a:chOff x="5002489" y="1787724"/>
            <a:chExt cx="795377" cy="795377"/>
          </a:xfrm>
        </p:grpSpPr>
        <p:sp>
          <p:nvSpPr>
            <p:cNvPr id="281" name="Google Shape;281;p16"/>
            <p:cNvSpPr/>
            <p:nvPr/>
          </p:nvSpPr>
          <p:spPr>
            <a:xfrm>
              <a:off x="5002489" y="1821391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002489" y="1912461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002489" y="2003479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002489" y="2094497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002489" y="2185567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002489" y="2276586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002489" y="2367604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002489" y="2458312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002489" y="2549382"/>
              <a:ext cx="795377" cy="52"/>
            </a:xfrm>
            <a:custGeom>
              <a:avLst/>
              <a:gdLst/>
              <a:ahLst/>
              <a:cxnLst/>
              <a:rect l="l" t="t" r="r" b="b"/>
              <a:pathLst>
                <a:path w="15380" h="1" fill="none" extrusionOk="0">
                  <a:moveTo>
                    <a:pt x="15380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036155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127225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218243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309313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400331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491350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582420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673076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1" y="1"/>
                  </a:moveTo>
                  <a:lnTo>
                    <a:pt x="1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764146" y="1787724"/>
              <a:ext cx="52" cy="795377"/>
            </a:xfrm>
            <a:custGeom>
              <a:avLst/>
              <a:gdLst/>
              <a:ahLst/>
              <a:cxnLst/>
              <a:rect l="l" t="t" r="r" b="b"/>
              <a:pathLst>
                <a:path w="1" h="15380" fill="none" extrusionOk="0">
                  <a:moveTo>
                    <a:pt x="0" y="1"/>
                  </a:moveTo>
                  <a:lnTo>
                    <a:pt x="0" y="1537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64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625" name="Google Shape;625;p43"/>
          <p:cNvSpPr txBox="1"/>
          <p:nvPr/>
        </p:nvSpPr>
        <p:spPr>
          <a:xfrm>
            <a:off x="720000" y="1195500"/>
            <a:ext cx="75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Bread Board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626" name="Google Shape;626;p43"/>
          <p:cNvGraphicFramePr/>
          <p:nvPr/>
        </p:nvGraphicFramePr>
        <p:xfrm>
          <a:off x="827000" y="1989115"/>
          <a:ext cx="7490000" cy="2619450"/>
        </p:xfrm>
        <a:graphic>
          <a:graphicData uri="http://schemas.openxmlformats.org/drawingml/2006/table">
            <a:tbl>
              <a:tblPr>
                <a:noFill/>
                <a:tableStyleId>{ECA1FE8E-B1B1-49FE-BFEF-CB371730D453}</a:tableStyleId>
              </a:tblPr>
              <a:tblGrid>
                <a:gridCol w="74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450">
                <a:tc>
                  <a:txBody>
                    <a:bodyPr/>
                    <a:lstStyle/>
                    <a:p>
                      <a:pPr marL="9144" lvl="0" indent="-9144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Gambar 1">
            <a:extLst>
              <a:ext uri="{FF2B5EF4-FFF2-40B4-BE49-F238E27FC236}">
                <a16:creationId xmlns:a16="http://schemas.microsoft.com/office/drawing/2014/main" id="{E2589683-6C46-F89A-FB82-7AF9AC164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07" y="2087826"/>
            <a:ext cx="4155081" cy="24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625" name="Google Shape;625;p43"/>
          <p:cNvSpPr txBox="1"/>
          <p:nvPr/>
        </p:nvSpPr>
        <p:spPr>
          <a:xfrm>
            <a:off x="720000" y="1195500"/>
            <a:ext cx="75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Barrery 9v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626" name="Google Shape;626;p43"/>
          <p:cNvGraphicFramePr/>
          <p:nvPr/>
        </p:nvGraphicFramePr>
        <p:xfrm>
          <a:off x="827000" y="1989115"/>
          <a:ext cx="7490000" cy="2619450"/>
        </p:xfrm>
        <a:graphic>
          <a:graphicData uri="http://schemas.openxmlformats.org/drawingml/2006/table">
            <a:tbl>
              <a:tblPr>
                <a:noFill/>
                <a:tableStyleId>{ECA1FE8E-B1B1-49FE-BFEF-CB371730D453}</a:tableStyleId>
              </a:tblPr>
              <a:tblGrid>
                <a:gridCol w="74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450">
                <a:tc>
                  <a:txBody>
                    <a:bodyPr/>
                    <a:lstStyle/>
                    <a:p>
                      <a:pPr marL="9144" lvl="0" indent="-9144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Gambar 2">
            <a:extLst>
              <a:ext uri="{FF2B5EF4-FFF2-40B4-BE49-F238E27FC236}">
                <a16:creationId xmlns:a16="http://schemas.microsoft.com/office/drawing/2014/main" id="{99465849-27E5-C498-FACE-DC1FA8F4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12" y="2184632"/>
            <a:ext cx="3931101" cy="23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625" name="Google Shape;625;p43"/>
          <p:cNvSpPr txBox="1"/>
          <p:nvPr/>
        </p:nvSpPr>
        <p:spPr>
          <a:xfrm>
            <a:off x="720000" y="1195500"/>
            <a:ext cx="75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Motor DC Reversible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626" name="Google Shape;626;p43"/>
          <p:cNvGraphicFramePr/>
          <p:nvPr/>
        </p:nvGraphicFramePr>
        <p:xfrm>
          <a:off x="827000" y="1989115"/>
          <a:ext cx="7490000" cy="2619450"/>
        </p:xfrm>
        <a:graphic>
          <a:graphicData uri="http://schemas.openxmlformats.org/drawingml/2006/table">
            <a:tbl>
              <a:tblPr>
                <a:noFill/>
                <a:tableStyleId>{ECA1FE8E-B1B1-49FE-BFEF-CB371730D453}</a:tableStyleId>
              </a:tblPr>
              <a:tblGrid>
                <a:gridCol w="74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450">
                <a:tc>
                  <a:txBody>
                    <a:bodyPr/>
                    <a:lstStyle/>
                    <a:p>
                      <a:pPr marL="9144" lvl="0" indent="-9144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Gambar 1">
            <a:extLst>
              <a:ext uri="{FF2B5EF4-FFF2-40B4-BE49-F238E27FC236}">
                <a16:creationId xmlns:a16="http://schemas.microsoft.com/office/drawing/2014/main" id="{87159F41-0FAE-BDE3-87AD-6CD37D5FE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35" y="2297905"/>
            <a:ext cx="4291661" cy="20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7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Desain </a:t>
            </a:r>
            <a:r>
              <a:rPr lang="en-ID" dirty="0" err="1">
                <a:solidFill>
                  <a:schemeClr val="dk1"/>
                </a:solidFill>
              </a:rPr>
              <a:t>Produk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05061" y="1077050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Desain Case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komponen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E42D007-4E7E-92E0-E349-A2C9B612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70" y="1342664"/>
            <a:ext cx="3956391" cy="27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1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Desain </a:t>
            </a:r>
            <a:r>
              <a:rPr lang="en-ID" dirty="0" err="1">
                <a:solidFill>
                  <a:schemeClr val="dk1"/>
                </a:solidFill>
              </a:rPr>
              <a:t>Produk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05061" y="1077050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Desain Case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komponen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penutup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EE6AE1F0-3BE6-18A8-0E97-1F630EAA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41" y="1179250"/>
            <a:ext cx="3941135" cy="239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Desain </a:t>
            </a:r>
            <a:r>
              <a:rPr lang="en-ID" dirty="0" err="1">
                <a:solidFill>
                  <a:schemeClr val="dk1"/>
                </a:solidFill>
              </a:rPr>
              <a:t>Produk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05061" y="1077050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Desain Case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</a:rPr>
              <a:t>tempat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</a:rPr>
              <a:t>sampah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8A95B34-6CD0-1D60-5B14-70C8F18E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19" y="1071077"/>
            <a:ext cx="3406381" cy="28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Desain </a:t>
            </a:r>
            <a:r>
              <a:rPr lang="en-ID" dirty="0" err="1">
                <a:solidFill>
                  <a:schemeClr val="dk1"/>
                </a:solidFill>
              </a:rPr>
              <a:t>Produk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05061" y="1077050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Desain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</a:rPr>
              <a:t>tempat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</a:rPr>
              <a:t>sampah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29C5944-2354-E350-A3D2-45A72F43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968" y="1206150"/>
            <a:ext cx="3636693" cy="27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20000" y="1245194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Pemilah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non-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bagi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manusia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memang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perlu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dikembangkan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Selain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memudahkan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pekerjaan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manusia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maupun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non-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juga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membantu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dalam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keberdsihan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lingungan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sekitar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memnepatkannya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tertentu</a:t>
            </a:r>
            <a:r>
              <a:rPr lang="en-ID" sz="1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5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>
            <a:spLocks noGrp="1"/>
          </p:cNvSpPr>
          <p:nvPr>
            <p:ph type="title" idx="4294967295"/>
          </p:nvPr>
        </p:nvSpPr>
        <p:spPr>
          <a:xfrm>
            <a:off x="546462" y="115117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Terima</a:t>
            </a:r>
            <a:r>
              <a:rPr lang="en-ID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Kasih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5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679" name="Google Shape;679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680" name="Google Shape;680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681" name="Google Shape;681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3" name="Google Shape;683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685" name="Google Shape;685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686" name="Google Shape;686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8" name="Google Shape;688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689" name="Google Shape;689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3" name="Google Shape;693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694" name="Google Shape;694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695" name="Google Shape;695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7" name="Google Shape;697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698" name="Google Shape;698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2" name="Google Shape;702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703" name="Google Shape;703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704" name="Google Shape;704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6" name="Google Shape;706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707" name="Google Shape;707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9" name="Google Shape;709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710" name="Google Shape;710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711" name="Google Shape;711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" name="Google Shape;713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714" name="Google Shape;714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Project Manager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20000" y="1195575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Refael</a:t>
            </a:r>
            <a:r>
              <a:rPr lang="en-ID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Pangaribuan_13322035</a:t>
            </a:r>
            <a:endParaRPr sz="16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Latar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Belakang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20000" y="1245194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belum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sadar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kepeduliannya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kebersihan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sekitarnya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refleksikan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berceceran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jalan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lainnya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Keadaan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tentunya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meresahkan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fasilitas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public.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sering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membuang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tanpa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memisahkan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pengelolaan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lakukan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terutama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non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Upaya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pemberian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efisien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maksudkan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memudahkan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pemilahan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berjenis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dan non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otomatis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sensor proximity.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sensor proximity,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berjenis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non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menaruhnya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berbeda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6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Fungsi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20000" y="1245194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non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dirancang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memisahkan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berjenis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non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memasukkan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berbeda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otomatis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lengkapi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system sensor proximity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berfungsi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mendeteksi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pemilahan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otomatis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dipilah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tentukan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Form Giving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20000" y="1245194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</a:rPr>
              <a:t>Metal and non-metal sorting bins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</a:rPr>
              <a:t> design simple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tetapi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menarik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CMF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05061" y="1077050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Desain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berkaitan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fungsionalitas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estetika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pengalaman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CMF,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melibatkan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pemilihan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Material dan Finishing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kunci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menciptakan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menarik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berkinerja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optimal.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Warna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ID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Material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6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Contextual </a:t>
            </a:r>
            <a:r>
              <a:rPr lang="en-ID" dirty="0" err="1">
                <a:solidFill>
                  <a:schemeClr val="dk1"/>
                </a:solidFill>
              </a:rPr>
              <a:t>larity</a:t>
            </a:r>
            <a:endParaRPr lang="en-ID" dirty="0">
              <a:solidFill>
                <a:schemeClr val="dk1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805061" y="1077050"/>
            <a:ext cx="68676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sensor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pendeteksi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sensor proximity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dimana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Ketika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mendekatkan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ataupun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sensor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mengeluarkan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sinyal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proses di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Arduino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motor dc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nantiya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memutar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penutup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mengarahkan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logam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6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625" name="Google Shape;625;p43"/>
          <p:cNvSpPr txBox="1"/>
          <p:nvPr/>
        </p:nvSpPr>
        <p:spPr>
          <a:xfrm>
            <a:off x="720000" y="1195500"/>
            <a:ext cx="75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Arduino uno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626" name="Google Shape;626;p43"/>
          <p:cNvGraphicFramePr/>
          <p:nvPr>
            <p:extLst>
              <p:ext uri="{D42A27DB-BD31-4B8C-83A1-F6EECF244321}">
                <p14:modId xmlns:p14="http://schemas.microsoft.com/office/powerpoint/2010/main" val="850038488"/>
              </p:ext>
            </p:extLst>
          </p:nvPr>
        </p:nvGraphicFramePr>
        <p:xfrm>
          <a:off x="827000" y="1989115"/>
          <a:ext cx="7490000" cy="2619450"/>
        </p:xfrm>
        <a:graphic>
          <a:graphicData uri="http://schemas.openxmlformats.org/drawingml/2006/table">
            <a:tbl>
              <a:tblPr>
                <a:noFill/>
                <a:tableStyleId>{ECA1FE8E-B1B1-49FE-BFEF-CB371730D453}</a:tableStyleId>
              </a:tblPr>
              <a:tblGrid>
                <a:gridCol w="74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450">
                <a:tc>
                  <a:txBody>
                    <a:bodyPr/>
                    <a:lstStyle/>
                    <a:p>
                      <a:pPr marL="9144" lvl="0" indent="-9144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Gambar 1">
            <a:extLst>
              <a:ext uri="{FF2B5EF4-FFF2-40B4-BE49-F238E27FC236}">
                <a16:creationId xmlns:a16="http://schemas.microsoft.com/office/drawing/2014/main" id="{BF3BDFC9-DBEC-E0BE-9989-EA391F5B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32" y="2019740"/>
            <a:ext cx="3750908" cy="23672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848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625" name="Google Shape;625;p43"/>
          <p:cNvSpPr txBox="1"/>
          <p:nvPr/>
        </p:nvSpPr>
        <p:spPr>
          <a:xfrm>
            <a:off x="720000" y="1195500"/>
            <a:ext cx="75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Sensor Proximity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626" name="Google Shape;626;p43"/>
          <p:cNvGraphicFramePr/>
          <p:nvPr/>
        </p:nvGraphicFramePr>
        <p:xfrm>
          <a:off x="827000" y="1989115"/>
          <a:ext cx="7490000" cy="2619450"/>
        </p:xfrm>
        <a:graphic>
          <a:graphicData uri="http://schemas.openxmlformats.org/drawingml/2006/table">
            <a:tbl>
              <a:tblPr>
                <a:noFill/>
                <a:tableStyleId>{ECA1FE8E-B1B1-49FE-BFEF-CB371730D453}</a:tableStyleId>
              </a:tblPr>
              <a:tblGrid>
                <a:gridCol w="74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450">
                <a:tc>
                  <a:txBody>
                    <a:bodyPr/>
                    <a:lstStyle/>
                    <a:p>
                      <a:pPr marL="9144" lvl="0" indent="-9144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Gambar 2">
            <a:extLst>
              <a:ext uri="{FF2B5EF4-FFF2-40B4-BE49-F238E27FC236}">
                <a16:creationId xmlns:a16="http://schemas.microsoft.com/office/drawing/2014/main" id="{943C128F-AB49-0698-2A0C-03ED7A16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16" y="2144990"/>
            <a:ext cx="3957150" cy="22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82436"/>
      </p:ext>
    </p:extLst>
  </p:cSld>
  <p:clrMapOvr>
    <a:masterClrMapping/>
  </p:clrMapOvr>
</p:sld>
</file>

<file path=ppt/theme/theme1.xml><?xml version="1.0" encoding="utf-8"?>
<a:theme xmlns:a="http://schemas.openxmlformats.org/drawingml/2006/main" name="Grammar Lesson for High School: The Role of Articles in Descriptive Writing Infographics by Slidesgo">
  <a:themeElements>
    <a:clrScheme name="Simple Light">
      <a:dk1>
        <a:srgbClr val="300A08"/>
      </a:dk1>
      <a:lt1>
        <a:srgbClr val="FFFBE8"/>
      </a:lt1>
      <a:dk2>
        <a:srgbClr val="FBEDAF"/>
      </a:dk2>
      <a:lt2>
        <a:srgbClr val="EBAC66"/>
      </a:lt2>
      <a:accent1>
        <a:srgbClr val="BE5552"/>
      </a:accent1>
      <a:accent2>
        <a:srgbClr val="A7CDB4"/>
      </a:accent2>
      <a:accent3>
        <a:srgbClr val="E09A4A"/>
      </a:accent3>
      <a:accent4>
        <a:srgbClr val="95C2A4"/>
      </a:accent4>
      <a:accent5>
        <a:srgbClr val="D16561"/>
      </a:accent5>
      <a:accent6>
        <a:srgbClr val="FFFFFF"/>
      </a:accent6>
      <a:hlink>
        <a:srgbClr val="300A0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401</Words>
  <Application>Microsoft Office PowerPoint</Application>
  <PresentationFormat>Peragaan Layar (16:9)</PresentationFormat>
  <Paragraphs>50</Paragraphs>
  <Slides>18</Slides>
  <Notes>18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18</vt:i4>
      </vt:variant>
    </vt:vector>
  </HeadingPairs>
  <TitlesOfParts>
    <vt:vector size="29" baseType="lpstr">
      <vt:lpstr>Times New Roman</vt:lpstr>
      <vt:lpstr>Symbol</vt:lpstr>
      <vt:lpstr>Proxima Nova</vt:lpstr>
      <vt:lpstr>Arial</vt:lpstr>
      <vt:lpstr>Calibri</vt:lpstr>
      <vt:lpstr>Proxima Nova Semibold</vt:lpstr>
      <vt:lpstr>Crete Round</vt:lpstr>
      <vt:lpstr>Roboto Condensed Light</vt:lpstr>
      <vt:lpstr>DM Sans</vt:lpstr>
      <vt:lpstr>Grammar Lesson for High School: The Role of Articles in Descriptive Writing Infographics by Slidesgo</vt:lpstr>
      <vt:lpstr>Slidesgo Final Pages</vt:lpstr>
      <vt:lpstr>Metal and non-Metal Sorting Bins</vt:lpstr>
      <vt:lpstr>Project Manager</vt:lpstr>
      <vt:lpstr>Latar Belakang</vt:lpstr>
      <vt:lpstr>Fungsi</vt:lpstr>
      <vt:lpstr>Form Giving</vt:lpstr>
      <vt:lpstr>CMF</vt:lpstr>
      <vt:lpstr>Contextual larity</vt:lpstr>
      <vt:lpstr>Komponen</vt:lpstr>
      <vt:lpstr>Komponen</vt:lpstr>
      <vt:lpstr>Komponen</vt:lpstr>
      <vt:lpstr>Komponen</vt:lpstr>
      <vt:lpstr>Komponen</vt:lpstr>
      <vt:lpstr>Desain Produk</vt:lpstr>
      <vt:lpstr>Desain Produk</vt:lpstr>
      <vt:lpstr>Desain Produk</vt:lpstr>
      <vt:lpstr>Desain Produk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 and non-Metal Sorting Bins</dc:title>
  <dc:creator>Refael pangaribuan</dc:creator>
  <cp:lastModifiedBy>Lenovo Ideapad</cp:lastModifiedBy>
  <cp:revision>9</cp:revision>
  <dcterms:modified xsi:type="dcterms:W3CDTF">2023-12-07T08:02:44Z</dcterms:modified>
</cp:coreProperties>
</file>