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5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6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6E3C-0413-45DC-A253-355890405E8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9E81-1E93-48CF-9DA1-4F097A3C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UAD-berwarna-full-colo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3" y="1582684"/>
            <a:ext cx="3667991" cy="3536373"/>
          </a:xfrm>
          <a:prstGeom prst="rect">
            <a:avLst/>
          </a:prstGeom>
          <a:noFill/>
          <a:ln>
            <a:noFill/>
          </a:ln>
          <a:effectLst>
            <a:glow rad="355600">
              <a:schemeClr val="accent4">
                <a:alpha val="35000"/>
              </a:schemeClr>
            </a:glow>
          </a:effectLst>
          <a:scene3d>
            <a:camera prst="orthographicFront"/>
            <a:lightRig rig="threePt" dir="t"/>
          </a:scene3d>
          <a:sp3d extrusionH="76200"/>
        </p:spPr>
      </p:pic>
      <p:sp>
        <p:nvSpPr>
          <p:cNvPr id="6" name="TextBox 5"/>
          <p:cNvSpPr txBox="1"/>
          <p:nvPr/>
        </p:nvSpPr>
        <p:spPr>
          <a:xfrm>
            <a:off x="4905728" y="1088931"/>
            <a:ext cx="6564608" cy="6463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astellar" panose="020A0402060406010301" pitchFamily="18" charset="0"/>
                <a:cs typeface="Calibri Light" panose="020F0302020204030204" pitchFamily="34" charset="0"/>
              </a:rPr>
              <a:t>Pemrograman</a:t>
            </a:r>
            <a:r>
              <a:rPr lang="en-US" sz="3600" dirty="0" smtClean="0">
                <a:latin typeface="Castellar" panose="020A0402060406010301" pitchFamily="18" charset="0"/>
                <a:cs typeface="Calibri Light" panose="020F0302020204030204" pitchFamily="34" charset="0"/>
              </a:rPr>
              <a:t> Web</a:t>
            </a:r>
            <a:endParaRPr lang="en-US" sz="3600" dirty="0">
              <a:latin typeface="Castellar" panose="020A0402060406010301" pitchFamily="18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8014" y="2455520"/>
            <a:ext cx="514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Nama : </a:t>
            </a:r>
            <a:r>
              <a:rPr lang="en-US" sz="3600" u="sng" dirty="0" err="1" smtClean="0"/>
              <a:t>Refaldi</a:t>
            </a:r>
            <a:r>
              <a:rPr lang="en-US" sz="3600" u="sng" dirty="0" smtClean="0"/>
              <a:t> </a:t>
            </a:r>
            <a:r>
              <a:rPr lang="en-US" sz="3600" u="sng" dirty="0" err="1" smtClean="0"/>
              <a:t>Ergian</a:t>
            </a:r>
            <a:endParaRPr lang="en-US" sz="3600" u="sng" dirty="0" smtClean="0"/>
          </a:p>
          <a:p>
            <a:pPr algn="ctr"/>
            <a:r>
              <a:rPr lang="en-US" sz="3600" u="sng" dirty="0" smtClean="0"/>
              <a:t>NIM : 1700018013</a:t>
            </a:r>
            <a:endParaRPr lang="en-US" sz="36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763488" y="4376107"/>
            <a:ext cx="4849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Presentasi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algn="ctr"/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Kalkulator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552"/>
            <a:ext cx="12192000" cy="5912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3905" y="3244334"/>
            <a:ext cx="2770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dalah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simple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kalkulator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. . 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859" y="2967335"/>
            <a:ext cx="27431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Pemrograman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Perumusan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Cenderung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PHP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788" y="564885"/>
            <a:ext cx="356360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Button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advance calculator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40283" y="749551"/>
            <a:ext cx="844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486"/>
            <a:ext cx="12192000" cy="5983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0545" y="3059668"/>
            <a:ext cx="29510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dalah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Advance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kalkulator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. .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0670" y="3059668"/>
            <a:ext cx="26728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Pemrograman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Perumusan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Cenderung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3404" y="532786"/>
            <a:ext cx="356360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Button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simple calculator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12148" y="717452"/>
            <a:ext cx="88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076325"/>
            <a:ext cx="3600450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4654" y="2690336"/>
            <a:ext cx="40316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Preview </a:t>
            </a:r>
            <a:r>
              <a:rPr lang="en-US" dirty="0" err="1" smtClean="0">
                <a:latin typeface="Consolas" panose="020B0609020204030204" pitchFamily="49" charset="0"/>
              </a:rPr>
              <a:t>penggunaan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aplikasi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di Advance Calculator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5 * 3 = 15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800225"/>
            <a:ext cx="3600450" cy="3257550"/>
          </a:xfrm>
        </p:spPr>
      </p:pic>
      <p:sp>
        <p:nvSpPr>
          <p:cNvPr id="5" name="Rectangle 4"/>
          <p:cNvSpPr/>
          <p:nvPr/>
        </p:nvSpPr>
        <p:spPr>
          <a:xfrm>
            <a:off x="6507374" y="2828835"/>
            <a:ext cx="38323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Preview </a:t>
            </a:r>
            <a:r>
              <a:rPr lang="en-US" dirty="0" err="1" smtClean="0">
                <a:latin typeface="Consolas" panose="020B0609020204030204" pitchFamily="49" charset="0"/>
              </a:rPr>
              <a:t>penggunaan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aplikasi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di </a:t>
            </a:r>
            <a:r>
              <a:rPr lang="en-US" dirty="0" smtClean="0">
                <a:latin typeface="Consolas" panose="020B0609020204030204" pitchFamily="49" charset="0"/>
              </a:rPr>
              <a:t>Simple </a:t>
            </a:r>
            <a:r>
              <a:rPr lang="en-US" dirty="0">
                <a:latin typeface="Consolas" panose="020B0609020204030204" pitchFamily="49" charset="0"/>
              </a:rPr>
              <a:t>Calculator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25 / 5 = 5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UAD-berwarna-full-colo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07" y="555742"/>
            <a:ext cx="4713184" cy="4508627"/>
          </a:xfrm>
          <a:prstGeom prst="rect">
            <a:avLst/>
          </a:prstGeom>
          <a:noFill/>
          <a:ln>
            <a:noFill/>
          </a:ln>
          <a:effectLst>
            <a:glow rad="355600">
              <a:schemeClr val="accent4">
                <a:alpha val="35000"/>
              </a:schemeClr>
            </a:glow>
          </a:effectLst>
          <a:scene3d>
            <a:camera prst="orthographicFront"/>
            <a:lightRig rig="threePt" dir="t"/>
          </a:scene3d>
          <a:sp3d extrusionH="76200"/>
        </p:spPr>
      </p:pic>
      <p:sp>
        <p:nvSpPr>
          <p:cNvPr id="5" name="TextBox 4"/>
          <p:cNvSpPr txBox="1"/>
          <p:nvPr/>
        </p:nvSpPr>
        <p:spPr>
          <a:xfrm>
            <a:off x="2726788" y="5373858"/>
            <a:ext cx="6738425" cy="107721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HP Simplified Light" panose="020B0404020204020204" pitchFamily="34" charset="0"/>
              </a:rPr>
              <a:t>Terima</a:t>
            </a:r>
            <a:r>
              <a:rPr lang="en-US" sz="3200" b="1" dirty="0" smtClean="0">
                <a:latin typeface="HP Simplified Light" panose="020B0404020204020204" pitchFamily="34" charset="0"/>
              </a:rPr>
              <a:t> </a:t>
            </a:r>
            <a:r>
              <a:rPr lang="en-US" sz="3200" b="1" dirty="0" err="1" smtClean="0">
                <a:latin typeface="HP Simplified Light" panose="020B0404020204020204" pitchFamily="34" charset="0"/>
              </a:rPr>
              <a:t>Kasih</a:t>
            </a:r>
            <a:endParaRPr lang="en-US" sz="3200" b="1" dirty="0" smtClean="0">
              <a:latin typeface="HP Simplified Light" panose="020B0404020204020204" pitchFamily="34" charset="0"/>
            </a:endParaRPr>
          </a:p>
          <a:p>
            <a:pPr algn="ctr"/>
            <a:r>
              <a:rPr lang="en-US" sz="3200" b="1" dirty="0" err="1" smtClean="0">
                <a:latin typeface="HP Simplified Light" panose="020B0404020204020204" pitchFamily="34" charset="0"/>
              </a:rPr>
              <a:t>Semoga</a:t>
            </a:r>
            <a:r>
              <a:rPr lang="en-US" sz="3200" b="1" dirty="0" smtClean="0">
                <a:latin typeface="HP Simplified Light" panose="020B0404020204020204" pitchFamily="34" charset="0"/>
              </a:rPr>
              <a:t> </a:t>
            </a:r>
            <a:r>
              <a:rPr lang="en-US" sz="3200" b="1" dirty="0" err="1" smtClean="0">
                <a:latin typeface="HP Simplified Light" panose="020B0404020204020204" pitchFamily="34" charset="0"/>
              </a:rPr>
              <a:t>Bermanfaat</a:t>
            </a:r>
            <a:endParaRPr lang="en-US" sz="3200" b="1" dirty="0" smtClean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57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Castellar</vt:lpstr>
      <vt:lpstr>Consolas</vt:lpstr>
      <vt:lpstr>Courier New</vt:lpstr>
      <vt:lpstr>HP Simplified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2018-06-09T06:43:47Z</dcterms:created>
  <dcterms:modified xsi:type="dcterms:W3CDTF">2018-06-09T15:26:14Z</dcterms:modified>
</cp:coreProperties>
</file>