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2" r:id="rId1"/>
  </p:sldMasterIdLst>
  <p:notesMasterIdLst>
    <p:notesMasterId r:id="rId12"/>
  </p:notesMasterIdLst>
  <p:sldIdLst>
    <p:sldId id="256" r:id="rId2"/>
    <p:sldId id="257" r:id="rId3"/>
    <p:sldId id="259" r:id="rId4"/>
    <p:sldId id="264" r:id="rId5"/>
    <p:sldId id="258" r:id="rId6"/>
    <p:sldId id="260" r:id="rId7"/>
    <p:sldId id="261" r:id="rId8"/>
    <p:sldId id="262" r:id="rId9"/>
    <p:sldId id="263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882"/>
    <p:restoredTop sz="94607"/>
  </p:normalViewPr>
  <p:slideViewPr>
    <p:cSldViewPr snapToGrid="0">
      <p:cViewPr varScale="1">
        <p:scale>
          <a:sx n="146" d="100"/>
          <a:sy n="146" d="100"/>
        </p:scale>
        <p:origin x="176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/Users\refatmassoud\Documents\data_analize_capston\bike%20share\cleaned\q12019_2020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/Users\refatmassoud\Documents\data_analize_capston\bike%20share\cleaned\q12019_2020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/Users\refatmassoud\Documents\data_analize_capston\bike%20share\cleaned\q12019_2020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800" b="0" i="0" u="none" strike="noStrike" kern="1200" spc="0" baseline="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pPr>
            <a:r>
              <a:rPr lang="en-US" sz="2800" b="0" i="0" u="none" strike="noStrike" baseline="0">
                <a:solidFill>
                  <a:srgbClr val="FF0000"/>
                </a:solidFill>
              </a:rPr>
              <a:t>Average of ride_length</a:t>
            </a:r>
            <a:endParaRPr lang="en-US" sz="2800">
              <a:solidFill>
                <a:srgbClr val="FF0000"/>
              </a:solidFill>
            </a:endParaRPr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Average of ride_length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0D8B-2D45-9329-1493E8236A95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0D8B-2D45-9329-1493E8236A95}"/>
              </c:ext>
            </c:extLst>
          </c:dPt>
          <c:cat>
            <c:strRef>
              <c:f>Sheet1!$A$2:$A$3</c:f>
              <c:strCache>
                <c:ptCount val="2"/>
                <c:pt idx="0">
                  <c:v>Customer</c:v>
                </c:pt>
                <c:pt idx="1">
                  <c:v>Subscriber</c:v>
                </c:pt>
              </c:strCache>
            </c:strRef>
          </c:cat>
          <c:val>
            <c:numRef>
              <c:f>Sheet1!$B$2:$B$3</c:f>
              <c:numCache>
                <mc:AlternateContent xmlns:mc="http://schemas.openxmlformats.org/markup-compatibility/2006">
                  <mc:Choice Requires="c16r2">
                    <c16r2:formatcode2>[$-en-BR,1]hh:mm:ss;@</c16r2:formatcode2>
                  </mc:Choice>
                  <mc:Fallback>
                    <c:formatCode>[$]hh:mm:ss;@</c:formatCode>
                  </mc:Fallback>
                </mc:AlternateContent>
                <c:ptCount val="2"/>
                <c:pt idx="0">
                  <c:v>5.4765475981051602E-2</c:v>
                </c:pt>
                <c:pt idx="1">
                  <c:v>9.2256883301371408E-3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D8B-2D45-9329-1493E8236A9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831389775"/>
        <c:axId val="830969967"/>
      </c:barChart>
      <c:catAx>
        <c:axId val="83138977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BR"/>
          </a:p>
        </c:txPr>
        <c:crossAx val="830969967"/>
        <c:crosses val="autoZero"/>
        <c:auto val="1"/>
        <c:lblAlgn val="ctr"/>
        <c:lblOffset val="100"/>
        <c:noMultiLvlLbl val="0"/>
      </c:catAx>
      <c:valAx>
        <c:axId val="83096996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2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000">
                    <a:solidFill>
                      <a:schemeClr val="tx2">
                        <a:lumMod val="50000"/>
                        <a:lumOff val="50000"/>
                      </a:schemeClr>
                    </a:solidFill>
                  </a:rPr>
                  <a:t>Average of ride_length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[$]hh:mm:ss;@" c16r2:formatcode2="[$-en-BR,1]hh:mm:ss;@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BR"/>
          </a:p>
        </c:txPr>
        <c:crossAx val="831389775"/>
        <c:crosses val="autoZero"/>
        <c:crossBetween val="between"/>
      </c:valAx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BR"/>
        </a:p>
      </c:txPr>
    </c:legend>
    <c:plotVisOnly val="1"/>
    <c:dispBlanksAs val="gap"/>
    <c:showDLblsOverMax val="0"/>
    <c:extLst/>
  </c:chart>
  <c:txPr>
    <a:bodyPr/>
    <a:lstStyle/>
    <a:p>
      <a:pPr>
        <a:defRPr/>
      </a:pPr>
      <a:endParaRPr lang="en-BR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1" i="0" u="none" strike="noStrike" kern="1200" spc="0" baseline="0">
                <a:solidFill>
                  <a:schemeClr val="accent6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400" b="1" i="0" u="none" strike="noStrike" kern="1200" spc="0" baseline="0">
                <a:solidFill>
                  <a:schemeClr val="accent6">
                    <a:lumMod val="60000"/>
                    <a:lumOff val="40000"/>
                  </a:schemeClr>
                </a:solidFill>
              </a:rPr>
              <a:t>average ride_length for users by day_of_week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Sheet2!$A$2</c:f>
              <c:strCache>
                <c:ptCount val="1"/>
                <c:pt idx="0">
                  <c:v>casual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Sheet2!$B$1:$H$1</c:f>
              <c:strCache>
                <c:ptCount val="7"/>
                <c:pt idx="0">
                  <c:v>Sun</c:v>
                </c:pt>
                <c:pt idx="1">
                  <c:v>Mon</c:v>
                </c:pt>
                <c:pt idx="2">
                  <c:v>Tue</c:v>
                </c:pt>
                <c:pt idx="3">
                  <c:v>Wed</c:v>
                </c:pt>
                <c:pt idx="4">
                  <c:v>Thi</c:v>
                </c:pt>
                <c:pt idx="5">
                  <c:v>Fri</c:v>
                </c:pt>
                <c:pt idx="6">
                  <c:v>Sat</c:v>
                </c:pt>
              </c:strCache>
            </c:strRef>
          </c:cat>
          <c:val>
            <c:numRef>
              <c:f>Sheet2!$B$2:$H$2</c:f>
              <c:numCache>
                <mc:AlternateContent xmlns:mc="http://schemas.openxmlformats.org/markup-compatibility/2006">
                  <mc:Choice Requires="c16r2">
                    <c16r2:formatcode2>[$-en-BR,1]hh:mm:ss;@</c16r2:formatcode2>
                  </mc:Choice>
                  <mc:Fallback>
                    <c:formatCode>[$]hh:mm:ss;@</c:formatCode>
                  </mc:Fallback>
                </mc:AlternateContent>
                <c:ptCount val="7"/>
                <c:pt idx="0">
                  <c:v>4.7485588433013148E-2</c:v>
                </c:pt>
                <c:pt idx="1">
                  <c:v>4.1094723823150117E-2</c:v>
                </c:pt>
                <c:pt idx="2">
                  <c:v>4.3434500359281862E-2</c:v>
                </c:pt>
                <c:pt idx="3">
                  <c:v>4.4080425639328041E-2</c:v>
                </c:pt>
                <c:pt idx="4">
                  <c:v>9.0156884187742994E-2</c:v>
                </c:pt>
                <c:pt idx="5">
                  <c:v>6.1874956158741501E-2</c:v>
                </c:pt>
                <c:pt idx="6">
                  <c:v>5.5769369824347749E-2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7D4-534A-8453-D4EEC27926CE}"/>
            </c:ext>
          </c:extLst>
        </c:ser>
        <c:ser>
          <c:idx val="1"/>
          <c:order val="1"/>
          <c:tx>
            <c:strRef>
              <c:f>Sheet2!$A$3</c:f>
              <c:strCache>
                <c:ptCount val="1"/>
                <c:pt idx="0">
                  <c:v>member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Sheet2!$B$1:$H$1</c:f>
              <c:strCache>
                <c:ptCount val="7"/>
                <c:pt idx="0">
                  <c:v>Sun</c:v>
                </c:pt>
                <c:pt idx="1">
                  <c:v>Mon</c:v>
                </c:pt>
                <c:pt idx="2">
                  <c:v>Tue</c:v>
                </c:pt>
                <c:pt idx="3">
                  <c:v>Wed</c:v>
                </c:pt>
                <c:pt idx="4">
                  <c:v>Thi</c:v>
                </c:pt>
                <c:pt idx="5">
                  <c:v>Fri</c:v>
                </c:pt>
                <c:pt idx="6">
                  <c:v>Sat</c:v>
                </c:pt>
              </c:strCache>
            </c:strRef>
          </c:cat>
          <c:val>
            <c:numRef>
              <c:f>Sheet2!$B$3:$H$3</c:f>
              <c:numCache>
                <mc:AlternateContent xmlns:mc="http://schemas.openxmlformats.org/markup-compatibility/2006">
                  <mc:Choice Requires="c16r2">
                    <c16r2:formatcode2>[$-en-BR,1]hh:mm:ss;@</c16r2:formatcode2>
                  </mc:Choice>
                  <mc:Fallback>
                    <c:formatCode>[$]hh:mm:ss;@</c:formatCode>
                  </mc:Fallback>
                </mc:AlternateContent>
                <c:ptCount val="7"/>
                <c:pt idx="0">
                  <c:v>1.1326969706230278E-2</c:v>
                </c:pt>
                <c:pt idx="1">
                  <c:v>9.5874078783265426E-3</c:v>
                </c:pt>
                <c:pt idx="2">
                  <c:v>8.9933590399955618E-3</c:v>
                </c:pt>
                <c:pt idx="3">
                  <c:v>8.2480110738044413E-3</c:v>
                </c:pt>
                <c:pt idx="4">
                  <c:v>8.1818312939498615E-3</c:v>
                </c:pt>
                <c:pt idx="5">
                  <c:v>9.2054953045993954E-3</c:v>
                </c:pt>
                <c:pt idx="6">
                  <c:v>1.128091255078748E-2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7D4-534A-8453-D4EEC27926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826654975"/>
        <c:axId val="826493343"/>
      </c:barChart>
      <c:catAx>
        <c:axId val="82665497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BR"/>
          </a:p>
        </c:txPr>
        <c:crossAx val="826493343"/>
        <c:crosses val="autoZero"/>
        <c:auto val="1"/>
        <c:lblAlgn val="ctr"/>
        <c:lblOffset val="100"/>
        <c:noMultiLvlLbl val="0"/>
      </c:catAx>
      <c:valAx>
        <c:axId val="8264933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rgbClr val="00B0F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000" b="0" i="0" u="none" strike="noStrike" baseline="0">
                    <a:solidFill>
                      <a:srgbClr val="00B0F0"/>
                    </a:solidFill>
                  </a:rPr>
                  <a:t>average ride_length</a:t>
                </a:r>
                <a:endParaRPr lang="en-US" sz="2000">
                  <a:solidFill>
                    <a:srgbClr val="00B0F0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[$]hh:mm:ss;@" c16r2:formatcode2="[$-en-BR,1]hh:mm:ss;@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BR"/>
          </a:p>
        </c:txPr>
        <c:crossAx val="826654975"/>
        <c:crosses val="autoZero"/>
        <c:crossBetween val="between"/>
      </c:valAx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BR"/>
        </a:p>
      </c:txPr>
    </c:legend>
    <c:plotVisOnly val="1"/>
    <c:dispBlanksAs val="gap"/>
    <c:showDLblsOverMax val="0"/>
    <c:extLst/>
  </c:chart>
  <c:txPr>
    <a:bodyPr/>
    <a:lstStyle/>
    <a:p>
      <a:pPr>
        <a:defRPr/>
      </a:pPr>
      <a:endParaRPr lang="en-BR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400" b="1" i="0" u="none" strike="noStrike" kern="1200" spc="0" baseline="0">
                <a:solidFill>
                  <a:srgbClr val="FF0000"/>
                </a:solidFill>
              </a:rPr>
              <a:t>number of rides for users by day_of_week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Sheet3!$B$1</c:f>
              <c:strCache>
                <c:ptCount val="1"/>
                <c:pt idx="0">
                  <c:v>No_of_rides_casual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cat>
            <c:strRef>
              <c:f>Sheet3!$A$2:$A$8</c:f>
              <c:strCache>
                <c:ptCount val="7"/>
                <c:pt idx="0">
                  <c:v>Sun</c:v>
                </c:pt>
                <c:pt idx="1">
                  <c:v>Mon</c:v>
                </c:pt>
                <c:pt idx="2">
                  <c:v>Tue</c:v>
                </c:pt>
                <c:pt idx="3">
                  <c:v>Wed</c:v>
                </c:pt>
                <c:pt idx="4">
                  <c:v>Thi</c:v>
                </c:pt>
                <c:pt idx="5">
                  <c:v>Fri</c:v>
                </c:pt>
                <c:pt idx="6">
                  <c:v>Sat</c:v>
                </c:pt>
              </c:strCache>
            </c:strRef>
          </c:cat>
          <c:val>
            <c:numRef>
              <c:f>Sheet3!$B$2:$B$8</c:f>
              <c:numCache>
                <c:formatCode>General</c:formatCode>
                <c:ptCount val="7"/>
                <c:pt idx="0">
                  <c:v>18652</c:v>
                </c:pt>
                <c:pt idx="1">
                  <c:v>6747</c:v>
                </c:pt>
                <c:pt idx="2">
                  <c:v>7992</c:v>
                </c:pt>
                <c:pt idx="3">
                  <c:v>8422</c:v>
                </c:pt>
                <c:pt idx="4">
                  <c:v>7815</c:v>
                </c:pt>
                <c:pt idx="5">
                  <c:v>8542</c:v>
                </c:pt>
                <c:pt idx="6">
                  <c:v>13473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5E6-1946-AC33-FC9FB438757F}"/>
            </c:ext>
          </c:extLst>
        </c:ser>
        <c:ser>
          <c:idx val="1"/>
          <c:order val="1"/>
          <c:tx>
            <c:strRef>
              <c:f>Sheet3!$C$1</c:f>
              <c:strCache>
                <c:ptCount val="1"/>
                <c:pt idx="0">
                  <c:v>No_of_rides_member</c:v>
                </c:pt>
              </c:strCache>
            </c:strRef>
          </c:tx>
          <c:spPr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Sheet3!$A$2:$A$8</c:f>
              <c:strCache>
                <c:ptCount val="7"/>
                <c:pt idx="0">
                  <c:v>Sun</c:v>
                </c:pt>
                <c:pt idx="1">
                  <c:v>Mon</c:v>
                </c:pt>
                <c:pt idx="2">
                  <c:v>Tue</c:v>
                </c:pt>
                <c:pt idx="3">
                  <c:v>Wed</c:v>
                </c:pt>
                <c:pt idx="4">
                  <c:v>Thi</c:v>
                </c:pt>
                <c:pt idx="5">
                  <c:v>Fri</c:v>
                </c:pt>
                <c:pt idx="6">
                  <c:v>Sat</c:v>
                </c:pt>
              </c:strCache>
            </c:strRef>
          </c:cat>
          <c:val>
            <c:numRef>
              <c:f>Sheet3!$C$2:$C$8</c:f>
              <c:numCache>
                <c:formatCode>General</c:formatCode>
                <c:ptCount val="7"/>
                <c:pt idx="0">
                  <c:v>60197</c:v>
                </c:pt>
                <c:pt idx="1">
                  <c:v>110430</c:v>
                </c:pt>
                <c:pt idx="2">
                  <c:v>127974</c:v>
                </c:pt>
                <c:pt idx="3">
                  <c:v>121903</c:v>
                </c:pt>
                <c:pt idx="4">
                  <c:v>125228</c:v>
                </c:pt>
                <c:pt idx="5">
                  <c:v>115168</c:v>
                </c:pt>
                <c:pt idx="6">
                  <c:v>59413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5E6-1946-AC33-FC9FB438757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862965887"/>
        <c:axId val="827951055"/>
      </c:barChart>
      <c:catAx>
        <c:axId val="86296588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BR"/>
          </a:p>
        </c:txPr>
        <c:crossAx val="827951055"/>
        <c:crosses val="autoZero"/>
        <c:auto val="1"/>
        <c:lblAlgn val="ctr"/>
        <c:lblOffset val="100"/>
        <c:noMultiLvlLbl val="0"/>
      </c:catAx>
      <c:valAx>
        <c:axId val="82795105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000" b="0" i="0" u="none" strike="noStrike" kern="1200" baseline="0">
                    <a:solidFill>
                      <a:schemeClr val="tx2">
                        <a:lumMod val="50000"/>
                        <a:lumOff val="50000"/>
                      </a:schemeClr>
                    </a:solidFill>
                  </a:rPr>
                  <a:t>Count of ride_id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BR"/>
          </a:p>
        </c:txPr>
        <c:crossAx val="862965887"/>
        <c:crosses val="autoZero"/>
        <c:crossBetween val="between"/>
      </c:valAx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BR"/>
        </a:p>
      </c:txPr>
    </c:legend>
    <c:plotVisOnly val="1"/>
    <c:dispBlanksAs val="gap"/>
    <c:showDLblsOverMax val="0"/>
    <c:extLst/>
  </c:chart>
  <c:txPr>
    <a:bodyPr/>
    <a:lstStyle/>
    <a:p>
      <a:pPr>
        <a:defRPr/>
      </a:pPr>
      <a:endParaRPr lang="en-BR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7FD728-346C-9D4D-BC2A-80CE4BDA699A}" type="datetimeFigureOut">
              <a:rPr lang="en-BR" smtClean="0"/>
              <a:t>23/04/24</a:t>
            </a:fld>
            <a:endParaRPr lang="en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0AF640-E0FB-2245-8168-6BAEAA0398E2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1303115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0AF640-E0FB-2245-8168-6BAEAA0398E2}" type="slidenum">
              <a:rPr lang="en-BR" smtClean="0"/>
              <a:t>1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34947020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0AF640-E0FB-2245-8168-6BAEAA0398E2}" type="slidenum">
              <a:rPr lang="en-BR" smtClean="0"/>
              <a:t>4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40934208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0AF640-E0FB-2245-8168-6BAEAA0398E2}" type="slidenum">
              <a:rPr lang="en-BR" smtClean="0"/>
              <a:t>6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7725436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23/04/24</a:t>
            </a:r>
            <a:endParaRPr lang="en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346DDBE2-989A-5744-89B6-629AD7804604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404281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23/04/24</a:t>
            </a:r>
            <a:endParaRPr lang="en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46DDBE2-989A-5744-89B6-629AD7804604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01650739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23/04/24</a:t>
            </a:r>
            <a:endParaRPr lang="en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46DDBE2-989A-5744-89B6-629AD7804604}" type="slidenum">
              <a:rPr lang="en-BR" smtClean="0"/>
              <a:t>‹#›</a:t>
            </a:fld>
            <a:endParaRPr lang="en-B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0592979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23/04/24</a:t>
            </a:r>
            <a:endParaRPr lang="en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46DDBE2-989A-5744-89B6-629AD7804604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1290559319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23/04/24</a:t>
            </a:r>
            <a:endParaRPr lang="en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46DDBE2-989A-5744-89B6-629AD7804604}" type="slidenum">
              <a:rPr lang="en-BR" smtClean="0"/>
              <a:t>‹#›</a:t>
            </a:fld>
            <a:endParaRPr lang="en-B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30503480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23/04/24</a:t>
            </a:r>
            <a:endParaRPr lang="en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46DDBE2-989A-5744-89B6-629AD7804604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633435726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23/04/24</a:t>
            </a:r>
            <a:endParaRPr lang="en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DDBE2-989A-5744-89B6-629AD7804604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37855388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23/04/24</a:t>
            </a:r>
            <a:endParaRPr lang="en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DDBE2-989A-5744-89B6-629AD7804604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3931049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23/04/24</a:t>
            </a:r>
            <a:endParaRPr lang="en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DDBE2-989A-5744-89B6-629AD7804604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3386344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23/04/24</a:t>
            </a:r>
            <a:endParaRPr lang="en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46DDBE2-989A-5744-89B6-629AD7804604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469374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23/04/24</a:t>
            </a:r>
            <a:endParaRPr lang="en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46DDBE2-989A-5744-89B6-629AD7804604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593785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23/04/24</a:t>
            </a:r>
            <a:endParaRPr lang="en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46DDBE2-989A-5744-89B6-629AD7804604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328480686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23/04/24</a:t>
            </a:r>
            <a:endParaRPr lang="en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DDBE2-989A-5744-89B6-629AD7804604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3889999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23/04/24</a:t>
            </a:r>
            <a:endParaRPr lang="en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DDBE2-989A-5744-89B6-629AD7804604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3820631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23/04/24</a:t>
            </a:r>
            <a:endParaRPr lang="en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DDBE2-989A-5744-89B6-629AD7804604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1971192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23/04/24</a:t>
            </a:r>
            <a:endParaRPr lang="en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46DDBE2-989A-5744-89B6-629AD7804604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3533450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23/04/24</a:t>
            </a:r>
            <a:endParaRPr lang="en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346DDBE2-989A-5744-89B6-629AD7804604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530067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creativecommons.org/licenses/by-nc-nd/3.0/" TargetMode="External"/><Relationship Id="rId4" Type="http://schemas.openxmlformats.org/officeDocument/2006/relationships/hyperlink" Target="https://www.flickr.com/photos/sfbike/9632802918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icpedia.org/chalkboard/s/summary.html" TargetMode="Externa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ivvy-tripdata.s3.amazonaws.com/index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ngimg.com/download/38106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cherlund.blogspot.com/2015/10/mit-develops-data-science-machine-which.html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juku.it/new-paper-object-storage-cornerstone-of-a-modern-data-management-strategy/big-data-management-storage-sharing-technology-concept/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row of bicycles on a sidewalk&#10;&#10;Description automatically generated">
            <a:extLst>
              <a:ext uri="{FF2B5EF4-FFF2-40B4-BE49-F238E27FC236}">
                <a16:creationId xmlns:a16="http://schemas.microsoft.com/office/drawing/2014/main" id="{07B40AFD-04B8-D537-81CA-DC56672486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2209800" y="1435269"/>
            <a:ext cx="7772400" cy="514617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8A65270-6FE8-1FCE-FDA7-10C28414A12E}"/>
              </a:ext>
            </a:extLst>
          </p:cNvPr>
          <p:cNvSpPr txBox="1"/>
          <p:nvPr/>
        </p:nvSpPr>
        <p:spPr>
          <a:xfrm>
            <a:off x="2145005" y="6581448"/>
            <a:ext cx="7772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R" sz="900">
                <a:hlinkClick r:id="rId4" tooltip="https://www.flickr.com/photos/sfbike/9632802918"/>
              </a:rPr>
              <a:t>This Photo</a:t>
            </a:r>
            <a:r>
              <a:rPr lang="en-BR" sz="900"/>
              <a:t> by Unknown Author is licensed under </a:t>
            </a:r>
            <a:r>
              <a:rPr lang="en-BR" sz="900">
                <a:hlinkClick r:id="rId5" tooltip="https://creativecommons.org/licenses/by-nc-nd/3.0/"/>
              </a:rPr>
              <a:t>CC BY-NC-ND</a:t>
            </a:r>
            <a:endParaRPr lang="en-BR" sz="9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282AB6A-B82A-28D8-3293-CAA4CAC7344A}"/>
              </a:ext>
            </a:extLst>
          </p:cNvPr>
          <p:cNvSpPr txBox="1"/>
          <p:nvPr/>
        </p:nvSpPr>
        <p:spPr>
          <a:xfrm>
            <a:off x="553528" y="380069"/>
            <a:ext cx="110849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How does a bike-share navigate speedy success</a:t>
            </a:r>
            <a:endParaRPr lang="en-BR" sz="36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62950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008ED74B-06F2-4BD5-838F-1AAD0033EF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620" y="-1"/>
            <a:ext cx="1220724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 descr="A chalkboard with a word on it next to a pair of books and a pair of glasses&#10;&#10;Description automatically generated">
            <a:extLst>
              <a:ext uri="{FF2B5EF4-FFF2-40B4-BE49-F238E27FC236}">
                <a16:creationId xmlns:a16="http://schemas.microsoft.com/office/drawing/2014/main" id="{09F032C6-471D-5286-72FC-A076809A15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40000"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b="14449"/>
          <a:stretch/>
        </p:blipFill>
        <p:spPr>
          <a:xfrm>
            <a:off x="20" y="20071"/>
            <a:ext cx="12191980" cy="6857990"/>
          </a:xfrm>
          <a:prstGeom prst="rect">
            <a:avLst/>
          </a:prstGeom>
        </p:spPr>
      </p:pic>
      <p:grpSp>
        <p:nvGrpSpPr>
          <p:cNvPr id="42" name="Group 41">
            <a:extLst>
              <a:ext uri="{FF2B5EF4-FFF2-40B4-BE49-F238E27FC236}">
                <a16:creationId xmlns:a16="http://schemas.microsoft.com/office/drawing/2014/main" id="{E9F586E1-75B5-49B8-9A21-DD14CA0F6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8ECF1231-6B06-42A7-9653-F6A738AACE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BR"/>
            </a:p>
          </p:txBody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DD0D424C-4930-4745-B075-4AF5691E38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BR"/>
            </a:p>
          </p:txBody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8CD110D4-7970-4333-ACA2-F5A0DFCE9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BR"/>
            </a:p>
          </p:txBody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94C2DE85-6DF9-48B6-AC63-963A52242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BR"/>
            </a:p>
          </p:txBody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2B527314-243D-423D-9285-A30290D18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BR"/>
            </a:p>
          </p:txBody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857798C9-0A62-400E-B105-429ABFC4D7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BR"/>
            </a:p>
          </p:txBody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id="{40E214F1-D642-41FF-8FBB-F1484108E9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BR"/>
            </a:p>
          </p:txBody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24EBEFE9-8F4F-41C2-9022-FF9730C4E0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BR"/>
            </a:p>
          </p:txBody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389BEA2F-6457-431A-941E-840A670CA1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BR"/>
            </a:p>
          </p:txBody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D32D9258-EB54-414B-A2D5-4583395695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BR"/>
            </a:p>
          </p:txBody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id="{495967EF-C4BF-4A5F-90E5-A603A66542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BR"/>
            </a:p>
          </p:txBody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253675EB-03CE-4B59-BEBD-4D0D987104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BR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9CAF6A1-77C7-4ABC-9E4A-E74A8DB16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30" name="Freeform 27">
              <a:extLst>
                <a:ext uri="{FF2B5EF4-FFF2-40B4-BE49-F238E27FC236}">
                  <a16:creationId xmlns:a16="http://schemas.microsoft.com/office/drawing/2014/main" id="{6B3F65AF-943F-4D0E-B890-AA058F48B3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BR"/>
            </a:p>
          </p:txBody>
        </p:sp>
        <p:sp>
          <p:nvSpPr>
            <p:cNvPr id="31" name="Freeform 28">
              <a:extLst>
                <a:ext uri="{FF2B5EF4-FFF2-40B4-BE49-F238E27FC236}">
                  <a16:creationId xmlns:a16="http://schemas.microsoft.com/office/drawing/2014/main" id="{660B5807-5995-44AD-9E16-10337DC83A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BR"/>
            </a:p>
          </p:txBody>
        </p:sp>
        <p:sp>
          <p:nvSpPr>
            <p:cNvPr id="32" name="Freeform 29">
              <a:extLst>
                <a:ext uri="{FF2B5EF4-FFF2-40B4-BE49-F238E27FC236}">
                  <a16:creationId xmlns:a16="http://schemas.microsoft.com/office/drawing/2014/main" id="{E80AC2A9-A86D-45A4-B218-B52F22B3E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BR"/>
            </a:p>
          </p:txBody>
        </p:sp>
        <p:sp>
          <p:nvSpPr>
            <p:cNvPr id="33" name="Freeform 30">
              <a:extLst>
                <a:ext uri="{FF2B5EF4-FFF2-40B4-BE49-F238E27FC236}">
                  <a16:creationId xmlns:a16="http://schemas.microsoft.com/office/drawing/2014/main" id="{2DB7D344-D8A0-46BE-8BD4-70DEC451E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BR"/>
            </a:p>
          </p:txBody>
        </p:sp>
        <p:sp>
          <p:nvSpPr>
            <p:cNvPr id="34" name="Freeform 31">
              <a:extLst>
                <a:ext uri="{FF2B5EF4-FFF2-40B4-BE49-F238E27FC236}">
                  <a16:creationId xmlns:a16="http://schemas.microsoft.com/office/drawing/2014/main" id="{90B7E18B-6B64-4711-94DE-715DE0CB7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BR"/>
            </a:p>
          </p:txBody>
        </p:sp>
        <p:sp>
          <p:nvSpPr>
            <p:cNvPr id="35" name="Freeform 32">
              <a:extLst>
                <a:ext uri="{FF2B5EF4-FFF2-40B4-BE49-F238E27FC236}">
                  <a16:creationId xmlns:a16="http://schemas.microsoft.com/office/drawing/2014/main" id="{7CCF1B9C-A47F-4AC1-8164-F13CD42887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BR"/>
            </a:p>
          </p:txBody>
        </p:sp>
        <p:sp>
          <p:nvSpPr>
            <p:cNvPr id="36" name="Freeform 33">
              <a:extLst>
                <a:ext uri="{FF2B5EF4-FFF2-40B4-BE49-F238E27FC236}">
                  <a16:creationId xmlns:a16="http://schemas.microsoft.com/office/drawing/2014/main" id="{A7694E0F-733F-4E78-A250-B7840DA06E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BR"/>
            </a:p>
          </p:txBody>
        </p:sp>
        <p:sp>
          <p:nvSpPr>
            <p:cNvPr id="37" name="Freeform 34">
              <a:extLst>
                <a:ext uri="{FF2B5EF4-FFF2-40B4-BE49-F238E27FC236}">
                  <a16:creationId xmlns:a16="http://schemas.microsoft.com/office/drawing/2014/main" id="{7DE4B38A-BCE4-48FC-9109-41F73413B1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BR"/>
            </a:p>
          </p:txBody>
        </p:sp>
        <p:sp>
          <p:nvSpPr>
            <p:cNvPr id="38" name="Freeform 35">
              <a:extLst>
                <a:ext uri="{FF2B5EF4-FFF2-40B4-BE49-F238E27FC236}">
                  <a16:creationId xmlns:a16="http://schemas.microsoft.com/office/drawing/2014/main" id="{36605C57-20A9-46A2-A6DB-2EA83ADC94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BR"/>
            </a:p>
          </p:txBody>
        </p:sp>
        <p:sp>
          <p:nvSpPr>
            <p:cNvPr id="39" name="Freeform 36">
              <a:extLst>
                <a:ext uri="{FF2B5EF4-FFF2-40B4-BE49-F238E27FC236}">
                  <a16:creationId xmlns:a16="http://schemas.microsoft.com/office/drawing/2014/main" id="{23EFA4B2-9313-4409-9BAE-FC04D2AF1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BR"/>
            </a:p>
          </p:txBody>
        </p:sp>
        <p:sp>
          <p:nvSpPr>
            <p:cNvPr id="40" name="Freeform 37">
              <a:extLst>
                <a:ext uri="{FF2B5EF4-FFF2-40B4-BE49-F238E27FC236}">
                  <a16:creationId xmlns:a16="http://schemas.microsoft.com/office/drawing/2014/main" id="{C8A794CC-8846-4A65-8227-1001468DB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BR"/>
            </a:p>
          </p:txBody>
        </p:sp>
        <p:sp>
          <p:nvSpPr>
            <p:cNvPr id="41" name="Freeform 38">
              <a:extLst>
                <a:ext uri="{FF2B5EF4-FFF2-40B4-BE49-F238E27FC236}">
                  <a16:creationId xmlns:a16="http://schemas.microsoft.com/office/drawing/2014/main" id="{87046215-2C6C-4EFD-9689-6EBF98CA98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BR"/>
            </a:p>
          </p:txBody>
        </p: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CC9387DA-2D8E-4E5D-BD65-274370B659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BR"/>
          </a:p>
        </p:txBody>
      </p:sp>
      <p:sp>
        <p:nvSpPr>
          <p:cNvPr id="45" name="Freeform 11">
            <a:extLst>
              <a:ext uri="{FF2B5EF4-FFF2-40B4-BE49-F238E27FC236}">
                <a16:creationId xmlns:a16="http://schemas.microsoft.com/office/drawing/2014/main" id="{18BFC65B-9706-4EE1-8B75-FEEC1C530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n-BR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03F24DE-87CC-1A12-DB89-54ED8514F4E4}"/>
              </a:ext>
            </a:extLst>
          </p:cNvPr>
          <p:cNvSpPr txBox="1"/>
          <p:nvPr/>
        </p:nvSpPr>
        <p:spPr>
          <a:xfrm>
            <a:off x="2383899" y="1549141"/>
            <a:ext cx="8915400" cy="3777622"/>
          </a:xfrm>
          <a:prstGeom prst="rect">
            <a:avLst/>
          </a:prstGeom>
        </p:spPr>
        <p:txBody>
          <a:bodyPr vert="horz" lIns="91440" tIns="45720" rIns="91440" bIns="45720" rtlCol="0">
            <a:no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n-US" sz="3600" b="1" i="0" u="none" strike="noStrike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 analysis show that the casual clients use the service more often and for a longer distances than the member during the whole weekdays , we can use that in a campaign  to enable the casual clients to see the benefit of being member .</a:t>
            </a:r>
            <a:br>
              <a:rPr lang="en-US" sz="3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endParaRPr lang="en-US" sz="36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88593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829C83D-D225-0CEB-478B-2C3D519F14A1}"/>
              </a:ext>
            </a:extLst>
          </p:cNvPr>
          <p:cNvSpPr txBox="1"/>
          <p:nvPr/>
        </p:nvSpPr>
        <p:spPr>
          <a:xfrm>
            <a:off x="3048719" y="474345"/>
            <a:ext cx="6094562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● Where is your data located?</a:t>
            </a:r>
            <a:endParaRPr lang="en-US" b="0" dirty="0">
              <a:effectLst/>
            </a:endParaRPr>
          </a:p>
          <a:p>
            <a:pPr algn="just" rtl="0">
              <a:spcBef>
                <a:spcPts val="0"/>
              </a:spcBef>
              <a:spcAft>
                <a:spcPts val="0"/>
              </a:spcAft>
            </a:pPr>
            <a:br>
              <a:rPr lang="en-US" b="0" dirty="0">
                <a:effectLst/>
              </a:rPr>
            </a:br>
            <a:r>
              <a:rPr lang="en-US" sz="1800" b="0" i="0" u="sng" strike="noStrike" dirty="0">
                <a:solidFill>
                  <a:srgbClr val="00B0F0"/>
                </a:solidFill>
                <a:effectLst/>
                <a:latin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https://divvy-tripdata.s3.amazonaws.com/index.html</a:t>
            </a:r>
            <a:endParaRPr lang="en-US" b="0" dirty="0">
              <a:solidFill>
                <a:srgbClr val="00B0F0"/>
              </a:solidFill>
              <a:effectLst/>
            </a:endParaRPr>
          </a:p>
          <a:p>
            <a:pPr algn="just" rtl="0">
              <a:spcBef>
                <a:spcPts val="0"/>
              </a:spcBef>
              <a:spcAft>
                <a:spcPts val="0"/>
              </a:spcAft>
            </a:pPr>
            <a:br>
              <a:rPr lang="en-US" b="0" dirty="0">
                <a:effectLst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</a:t>
            </a:r>
            <a:endParaRPr lang="en-US" b="0" dirty="0">
              <a:effectLst/>
            </a:endParaRPr>
          </a:p>
          <a:p>
            <a:pPr algn="just"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● How is the data organized?</a:t>
            </a:r>
            <a:endParaRPr lang="en-US" b="0" dirty="0">
              <a:effectLst/>
            </a:endParaRPr>
          </a:p>
          <a:p>
            <a:pPr algn="just" rtl="0">
              <a:spcBef>
                <a:spcPts val="0"/>
              </a:spcBef>
              <a:spcAft>
                <a:spcPts val="0"/>
              </a:spcAft>
            </a:pPr>
            <a:br>
              <a:rPr lang="en-US" b="0" dirty="0">
                <a:effectLst/>
              </a:rPr>
            </a:br>
            <a:r>
              <a:rPr lang="en-US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The data were kept in zip files saved by </a:t>
            </a:r>
            <a:r>
              <a:rPr lang="en-US" sz="1800" b="0" i="0" u="none" strike="noStrike" dirty="0" err="1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yyyymm</a:t>
            </a:r>
            <a:r>
              <a:rPr lang="en-US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 </a:t>
            </a:r>
            <a:endParaRPr lang="en-US" b="0" dirty="0">
              <a:effectLst/>
            </a:endParaRPr>
          </a:p>
          <a:p>
            <a:pPr algn="just"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</a:t>
            </a:r>
            <a:endParaRPr lang="en-US" b="0" dirty="0">
              <a:effectLst/>
            </a:endParaRPr>
          </a:p>
          <a:p>
            <a:pPr algn="just"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● Are there issues with bias or credibility in this data? Does your data ROCCC? </a:t>
            </a:r>
            <a:endParaRPr lang="en-US" b="0" dirty="0">
              <a:effectLst/>
            </a:endParaRPr>
          </a:p>
          <a:p>
            <a:pPr algn="just" rtl="0">
              <a:spcBef>
                <a:spcPts val="0"/>
              </a:spcBef>
              <a:spcAft>
                <a:spcPts val="0"/>
              </a:spcAft>
            </a:pPr>
            <a:br>
              <a:rPr lang="en-US" b="0" dirty="0">
                <a:effectLst/>
              </a:rPr>
            </a:br>
            <a:r>
              <a:rPr lang="en-US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The data type is inner data with high credibility </a:t>
            </a:r>
            <a:endParaRPr lang="en-US" b="0" dirty="0">
              <a:effectLst/>
            </a:endParaRPr>
          </a:p>
          <a:p>
            <a:pPr algn="just" rtl="0">
              <a:spcBef>
                <a:spcPts val="0"/>
              </a:spcBef>
              <a:spcAft>
                <a:spcPts val="0"/>
              </a:spcAft>
            </a:pPr>
            <a:br>
              <a:rPr lang="en-US" b="0" dirty="0">
                <a:effectLst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● How are you addressing licensing, privacy, security, and accessibility? </a:t>
            </a:r>
            <a:endParaRPr lang="en-US" b="0" dirty="0">
              <a:effectLst/>
            </a:endParaRPr>
          </a:p>
          <a:p>
            <a:pPr algn="just" rtl="0">
              <a:spcBef>
                <a:spcPts val="0"/>
              </a:spcBef>
              <a:spcAft>
                <a:spcPts val="0"/>
              </a:spcAft>
            </a:pPr>
            <a:br>
              <a:rPr lang="en-US" b="0" dirty="0">
                <a:effectLst/>
              </a:rPr>
            </a:br>
            <a:r>
              <a:rPr lang="en-US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The data has been made available by Motivate International Inc. under this license.</a:t>
            </a:r>
            <a:endParaRPr lang="en-US" b="0" dirty="0">
              <a:effectLst/>
            </a:endParaRPr>
          </a:p>
          <a:p>
            <a:pPr algn="just"/>
            <a:br>
              <a:rPr lang="en-US" dirty="0"/>
            </a:br>
            <a:endParaRPr lang="en-BR" dirty="0"/>
          </a:p>
        </p:txBody>
      </p:sp>
    </p:spTree>
    <p:extLst>
      <p:ext uri="{BB962C8B-B14F-4D97-AF65-F5344CB8AC3E}">
        <p14:creationId xmlns:p14="http://schemas.microsoft.com/office/powerpoint/2010/main" val="84814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93262980-E907-4930-9E6E-3DC2025C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FD53EBD-B361-45AD-8ABF-9270B20B4A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B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E73D7F-3D0D-E3A2-DAA6-A3C2F8174A1A}"/>
              </a:ext>
            </a:extLst>
          </p:cNvPr>
          <p:cNvSpPr txBox="1"/>
          <p:nvPr/>
        </p:nvSpPr>
        <p:spPr>
          <a:xfrm>
            <a:off x="649225" y="2133600"/>
            <a:ext cx="3650278" cy="37592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just">
              <a:spcBef>
                <a:spcPts val="1000"/>
              </a:spcBef>
              <a:buClr>
                <a:srgbClr val="FF3404"/>
              </a:buClr>
              <a:buFont typeface="Wingdings 3" charset="2"/>
              <a:buChar char=""/>
            </a:pPr>
            <a:r>
              <a:rPr lang="en-US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How do annual members and casual riders use Cyclistic bikes differently?</a:t>
            </a:r>
            <a:endParaRPr lang="en-US" b="0" dirty="0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  <a:p>
            <a:pPr algn="just">
              <a:spcBef>
                <a:spcPts val="1000"/>
              </a:spcBef>
              <a:buClr>
                <a:srgbClr val="FF3404"/>
              </a:buClr>
              <a:buFont typeface="Wingdings 3" charset="2"/>
              <a:buChar char=""/>
            </a:pPr>
            <a:r>
              <a:rPr lang="en-US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Why would casual riders buy Cyclistic annual memberships?</a:t>
            </a:r>
            <a:endParaRPr lang="en-US" b="0" dirty="0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  <a:p>
            <a:pPr>
              <a:spcBef>
                <a:spcPts val="1000"/>
              </a:spcBef>
              <a:buClr>
                <a:srgbClr val="FF3404"/>
              </a:buClr>
            </a:pPr>
            <a:b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0" name="Freeform 11">
            <a:extLst>
              <a:ext uri="{FF2B5EF4-FFF2-40B4-BE49-F238E27FC236}">
                <a16:creationId xmlns:a16="http://schemas.microsoft.com/office/drawing/2014/main" id="{DA1A4CE7-6399-4B37-ACE2-CFC4B4077B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cartoon character with a red question mark&#10;&#10;Description automatically generated">
            <a:extLst>
              <a:ext uri="{FF2B5EF4-FFF2-40B4-BE49-F238E27FC236}">
                <a16:creationId xmlns:a16="http://schemas.microsoft.com/office/drawing/2014/main" id="{FF1546A9-BCDE-B780-31D6-111D65F234B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r="-1" b="9497"/>
          <a:stretch/>
        </p:blipFill>
        <p:spPr>
          <a:xfrm>
            <a:off x="4624789" y="4758"/>
            <a:ext cx="7567211" cy="6848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56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wireframe of a person's head&#10;&#10;Description automatically generated">
            <a:extLst>
              <a:ext uri="{FF2B5EF4-FFF2-40B4-BE49-F238E27FC236}">
                <a16:creationId xmlns:a16="http://schemas.microsoft.com/office/drawing/2014/main" id="{A0CC8E87-5DC6-500B-7165-2C51F472035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9901" r="15652" b="-1"/>
          <a:stretch/>
        </p:blipFill>
        <p:spPr>
          <a:xfrm>
            <a:off x="4485557" y="10"/>
            <a:ext cx="7706443" cy="6857990"/>
          </a:xfrm>
          <a:prstGeom prst="rect">
            <a:avLst/>
          </a:prstGeom>
        </p:spPr>
      </p:pic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23C7736A-5A08-4021-9AB6-390DFF506A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8170246" cy="6858000"/>
          </a:xfrm>
          <a:custGeom>
            <a:avLst/>
            <a:gdLst>
              <a:gd name="connsiteX0" fmla="*/ 4738960 w 8170246"/>
              <a:gd name="connsiteY0" fmla="*/ 0 h 6858000"/>
              <a:gd name="connsiteX1" fmla="*/ 4862151 w 8170246"/>
              <a:gd name="connsiteY1" fmla="*/ 0 h 6858000"/>
              <a:gd name="connsiteX2" fmla="*/ 8088169 w 8170246"/>
              <a:gd name="connsiteY2" fmla="*/ 3226735 h 6858000"/>
              <a:gd name="connsiteX3" fmla="*/ 8088169 w 8170246"/>
              <a:gd name="connsiteY3" fmla="*/ 3626507 h 6858000"/>
              <a:gd name="connsiteX4" fmla="*/ 4857393 w 8170246"/>
              <a:gd name="connsiteY4" fmla="*/ 6858000 h 6858000"/>
              <a:gd name="connsiteX5" fmla="*/ 4783581 w 8170246"/>
              <a:gd name="connsiteY5" fmla="*/ 6858000 h 6858000"/>
              <a:gd name="connsiteX6" fmla="*/ 4734202 w 8170246"/>
              <a:gd name="connsiteY6" fmla="*/ 6858000 h 6858000"/>
              <a:gd name="connsiteX7" fmla="*/ 7964978 w 8170246"/>
              <a:gd name="connsiteY7" fmla="*/ 3626507 h 6858000"/>
              <a:gd name="connsiteX8" fmla="*/ 7964978 w 8170246"/>
              <a:gd name="connsiteY8" fmla="*/ 3226735 h 6858000"/>
              <a:gd name="connsiteX9" fmla="*/ 4738960 w 8170246"/>
              <a:gd name="connsiteY9" fmla="*/ 0 h 6858000"/>
              <a:gd name="connsiteX10" fmla="*/ 0 w 8170246"/>
              <a:gd name="connsiteY10" fmla="*/ 0 h 6858000"/>
              <a:gd name="connsiteX11" fmla="*/ 98791 w 8170246"/>
              <a:gd name="connsiteY11" fmla="*/ 0 h 6858000"/>
              <a:gd name="connsiteX12" fmla="*/ 4456718 w 8170246"/>
              <a:gd name="connsiteY12" fmla="*/ 0 h 6858000"/>
              <a:gd name="connsiteX13" fmla="*/ 4603489 w 8170246"/>
              <a:gd name="connsiteY13" fmla="*/ 0 h 6858000"/>
              <a:gd name="connsiteX14" fmla="*/ 7829507 w 8170246"/>
              <a:gd name="connsiteY14" fmla="*/ 3226735 h 6858000"/>
              <a:gd name="connsiteX15" fmla="*/ 7829507 w 8170246"/>
              <a:gd name="connsiteY15" fmla="*/ 3626507 h 6858000"/>
              <a:gd name="connsiteX16" fmla="*/ 4598731 w 8170246"/>
              <a:gd name="connsiteY16" fmla="*/ 6858000 h 6858000"/>
              <a:gd name="connsiteX17" fmla="*/ 4540663 w 8170246"/>
              <a:gd name="connsiteY17" fmla="*/ 6858000 h 6858000"/>
              <a:gd name="connsiteX18" fmla="*/ 133398 w 8170246"/>
              <a:gd name="connsiteY18" fmla="*/ 6858000 h 6858000"/>
              <a:gd name="connsiteX19" fmla="*/ 0 w 8170246"/>
              <a:gd name="connsiteY19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8170246" h="6858000">
                <a:moveTo>
                  <a:pt x="4738960" y="0"/>
                </a:moveTo>
                <a:lnTo>
                  <a:pt x="4862151" y="0"/>
                </a:lnTo>
                <a:cubicBezTo>
                  <a:pt x="4862151" y="0"/>
                  <a:pt x="4862151" y="0"/>
                  <a:pt x="8088169" y="3226735"/>
                </a:cubicBezTo>
                <a:cubicBezTo>
                  <a:pt x="8197606" y="3336196"/>
                  <a:pt x="8197606" y="3517045"/>
                  <a:pt x="8088169" y="3626507"/>
                </a:cubicBezTo>
                <a:cubicBezTo>
                  <a:pt x="8088169" y="3626507"/>
                  <a:pt x="8088169" y="3626507"/>
                  <a:pt x="4857393" y="6858000"/>
                </a:cubicBezTo>
                <a:cubicBezTo>
                  <a:pt x="4857393" y="6858000"/>
                  <a:pt x="4857393" y="6858000"/>
                  <a:pt x="4783581" y="6858000"/>
                </a:cubicBezTo>
                <a:lnTo>
                  <a:pt x="4734202" y="6858000"/>
                </a:lnTo>
                <a:cubicBezTo>
                  <a:pt x="7964978" y="3626507"/>
                  <a:pt x="7964978" y="3626507"/>
                  <a:pt x="7964978" y="3626507"/>
                </a:cubicBezTo>
                <a:cubicBezTo>
                  <a:pt x="8074415" y="3517045"/>
                  <a:pt x="8074415" y="3336196"/>
                  <a:pt x="7964978" y="3226735"/>
                </a:cubicBezTo>
                <a:cubicBezTo>
                  <a:pt x="4738960" y="0"/>
                  <a:pt x="4738960" y="0"/>
                  <a:pt x="4738960" y="0"/>
                </a:cubicBezTo>
                <a:close/>
                <a:moveTo>
                  <a:pt x="0" y="0"/>
                </a:moveTo>
                <a:lnTo>
                  <a:pt x="98791" y="0"/>
                </a:lnTo>
                <a:cubicBezTo>
                  <a:pt x="1075904" y="0"/>
                  <a:pt x="2469401" y="0"/>
                  <a:pt x="4456718" y="0"/>
                </a:cubicBezTo>
                <a:lnTo>
                  <a:pt x="4603489" y="0"/>
                </a:lnTo>
                <a:cubicBezTo>
                  <a:pt x="4603489" y="0"/>
                  <a:pt x="4603489" y="0"/>
                  <a:pt x="7829507" y="3226735"/>
                </a:cubicBezTo>
                <a:cubicBezTo>
                  <a:pt x="7938944" y="3336196"/>
                  <a:pt x="7938944" y="3517045"/>
                  <a:pt x="7829507" y="3626507"/>
                </a:cubicBezTo>
                <a:cubicBezTo>
                  <a:pt x="7829507" y="3626507"/>
                  <a:pt x="7829507" y="3626507"/>
                  <a:pt x="4598731" y="6858000"/>
                </a:cubicBezTo>
                <a:lnTo>
                  <a:pt x="4540663" y="6858000"/>
                </a:lnTo>
                <a:cubicBezTo>
                  <a:pt x="4077749" y="6858000"/>
                  <a:pt x="2938270" y="6858000"/>
                  <a:pt x="133398" y="6858000"/>
                </a:cubicBezTo>
                <a:lnTo>
                  <a:pt x="0" y="6858000"/>
                </a:lnTo>
                <a:close/>
              </a:path>
            </a:pathLst>
          </a:cu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33DF4D3-8A35-461A-ABE0-F56B78A13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BR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EF0839-EFA7-2BDD-A49C-04E7147F49F7}"/>
              </a:ext>
            </a:extLst>
          </p:cNvPr>
          <p:cNvSpPr txBox="1"/>
          <p:nvPr/>
        </p:nvSpPr>
        <p:spPr>
          <a:xfrm>
            <a:off x="531812" y="2133600"/>
            <a:ext cx="4625882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n-US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Tools used to perform the study:</a:t>
            </a:r>
            <a:endParaRPr lang="en-US" b="0" dirty="0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  <a:p>
            <a:pPr fontAlgn="base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n-US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Excel sheet (data cleaning &amp; visualization)</a:t>
            </a:r>
          </a:p>
          <a:p>
            <a:pPr fontAlgn="base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n-US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SQL (data cleaning)</a:t>
            </a:r>
          </a:p>
          <a:p>
            <a:pPr fontAlgn="base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n-US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R (data cleaning &amp; visualization)</a:t>
            </a:r>
          </a:p>
        </p:txBody>
      </p:sp>
    </p:spTree>
    <p:extLst>
      <p:ext uri="{BB962C8B-B14F-4D97-AF65-F5344CB8AC3E}">
        <p14:creationId xmlns:p14="http://schemas.microsoft.com/office/powerpoint/2010/main" val="1611498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EDD21E1-BAF0-4314-AB31-82ECB8AC9E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DC8619C-F25D-468E-95FA-2A2151D7DD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B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F6E82B-730D-99EB-06F4-28D95D251542}"/>
              </a:ext>
            </a:extLst>
          </p:cNvPr>
          <p:cNvSpPr txBox="1"/>
          <p:nvPr/>
        </p:nvSpPr>
        <p:spPr>
          <a:xfrm>
            <a:off x="649225" y="2133600"/>
            <a:ext cx="5122652" cy="37592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1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n-US" b="0" i="0" u="none" strike="noStrike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The study covered the data from Q1 of each 2019 &amp; 2020 focus on how casual clients and members acted and the differences in act between the two types of clients; in order to give us a prediction about how we can attract more casual clients to become members.</a:t>
            </a:r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7" name="Picture 6" descr="A drawing of data storage and information&#10;&#10;Description automatically generated with medium confidence">
            <a:extLst>
              <a:ext uri="{FF2B5EF4-FFF2-40B4-BE49-F238E27FC236}">
                <a16:creationId xmlns:a16="http://schemas.microsoft.com/office/drawing/2014/main" id="{105023A2-24D8-2DE1-3A1A-4A69CB59C2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091916" y="1565346"/>
            <a:ext cx="5451627" cy="3407266"/>
          </a:xfrm>
          <a:prstGeom prst="rect">
            <a:avLst/>
          </a:prstGeom>
        </p:spPr>
      </p:pic>
      <p:sp>
        <p:nvSpPr>
          <p:cNvPr id="16" name="Freeform 12">
            <a:extLst>
              <a:ext uri="{FF2B5EF4-FFF2-40B4-BE49-F238E27FC236}">
                <a16:creationId xmlns:a16="http://schemas.microsoft.com/office/drawing/2014/main" id="{7D9439D6-DEAD-4CEB-A61B-BE3D64D1B5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19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259C671B-1B22-4141-A9C0-2E7941FDA7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0" name="Freeform 11">
              <a:extLst>
                <a:ext uri="{FF2B5EF4-FFF2-40B4-BE49-F238E27FC236}">
                  <a16:creationId xmlns:a16="http://schemas.microsoft.com/office/drawing/2014/main" id="{7B2F5A4B-FA0F-4625-82F7-1D3F11281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BR"/>
            </a:p>
          </p:txBody>
        </p:sp>
        <p:sp>
          <p:nvSpPr>
            <p:cNvPr id="11" name="Freeform 12">
              <a:extLst>
                <a:ext uri="{FF2B5EF4-FFF2-40B4-BE49-F238E27FC236}">
                  <a16:creationId xmlns:a16="http://schemas.microsoft.com/office/drawing/2014/main" id="{9ACB0BAE-722F-4C91-8C2A-44EF768E83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BR"/>
            </a:p>
          </p:txBody>
        </p:sp>
        <p:sp>
          <p:nvSpPr>
            <p:cNvPr id="12" name="Freeform 13">
              <a:extLst>
                <a:ext uri="{FF2B5EF4-FFF2-40B4-BE49-F238E27FC236}">
                  <a16:creationId xmlns:a16="http://schemas.microsoft.com/office/drawing/2014/main" id="{C3AC4D9F-59AC-421A-9FF3-C936CEC439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BR"/>
            </a:p>
          </p:txBody>
        </p:sp>
        <p:sp>
          <p:nvSpPr>
            <p:cNvPr id="13" name="Freeform 14">
              <a:extLst>
                <a:ext uri="{FF2B5EF4-FFF2-40B4-BE49-F238E27FC236}">
                  <a16:creationId xmlns:a16="http://schemas.microsoft.com/office/drawing/2014/main" id="{797BCE03-677D-4D65-A4D1-1FD721DD5D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BR"/>
            </a:p>
          </p:txBody>
        </p:sp>
        <p:sp>
          <p:nvSpPr>
            <p:cNvPr id="14" name="Freeform 15">
              <a:extLst>
                <a:ext uri="{FF2B5EF4-FFF2-40B4-BE49-F238E27FC236}">
                  <a16:creationId xmlns:a16="http://schemas.microsoft.com/office/drawing/2014/main" id="{D007E5D0-0B4E-4094-988C-9917146C2D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BR"/>
            </a:p>
          </p:txBody>
        </p:sp>
        <p:sp>
          <p:nvSpPr>
            <p:cNvPr id="15" name="Freeform 16">
              <a:extLst>
                <a:ext uri="{FF2B5EF4-FFF2-40B4-BE49-F238E27FC236}">
                  <a16:creationId xmlns:a16="http://schemas.microsoft.com/office/drawing/2014/main" id="{024DB804-C06B-4A0A-AC43-6BCCB7D760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BR"/>
            </a:p>
          </p:txBody>
        </p:sp>
        <p:sp>
          <p:nvSpPr>
            <p:cNvPr id="16" name="Freeform 17">
              <a:extLst>
                <a:ext uri="{FF2B5EF4-FFF2-40B4-BE49-F238E27FC236}">
                  <a16:creationId xmlns:a16="http://schemas.microsoft.com/office/drawing/2014/main" id="{B51DC17A-305E-486E-A527-5E8068E9EF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BR"/>
            </a:p>
          </p:txBody>
        </p:sp>
        <p:sp>
          <p:nvSpPr>
            <p:cNvPr id="17" name="Freeform 18">
              <a:extLst>
                <a:ext uri="{FF2B5EF4-FFF2-40B4-BE49-F238E27FC236}">
                  <a16:creationId xmlns:a16="http://schemas.microsoft.com/office/drawing/2014/main" id="{B6CCA716-6D46-4523-BF96-FF1B0C5464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BR"/>
            </a:p>
          </p:txBody>
        </p:sp>
        <p:sp>
          <p:nvSpPr>
            <p:cNvPr id="18" name="Freeform 19">
              <a:extLst>
                <a:ext uri="{FF2B5EF4-FFF2-40B4-BE49-F238E27FC236}">
                  <a16:creationId xmlns:a16="http://schemas.microsoft.com/office/drawing/2014/main" id="{E632B09A-D30C-4268-B28B-ACD6127630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BR"/>
            </a:p>
          </p:txBody>
        </p:sp>
        <p:sp>
          <p:nvSpPr>
            <p:cNvPr id="19" name="Freeform 20">
              <a:extLst>
                <a:ext uri="{FF2B5EF4-FFF2-40B4-BE49-F238E27FC236}">
                  <a16:creationId xmlns:a16="http://schemas.microsoft.com/office/drawing/2014/main" id="{5FC839A4-228B-4EC0-8AF4-D8E38ECE67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BR"/>
            </a:p>
          </p:txBody>
        </p:sp>
        <p:sp>
          <p:nvSpPr>
            <p:cNvPr id="20" name="Freeform 21">
              <a:extLst>
                <a:ext uri="{FF2B5EF4-FFF2-40B4-BE49-F238E27FC236}">
                  <a16:creationId xmlns:a16="http://schemas.microsoft.com/office/drawing/2014/main" id="{A8FFB1A1-5BB5-4551-87CD-F3365E6FE9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BR"/>
            </a:p>
          </p:txBody>
        </p:sp>
        <p:sp>
          <p:nvSpPr>
            <p:cNvPr id="21" name="Freeform 22">
              <a:extLst>
                <a:ext uri="{FF2B5EF4-FFF2-40B4-BE49-F238E27FC236}">
                  <a16:creationId xmlns:a16="http://schemas.microsoft.com/office/drawing/2014/main" id="{D05AF173-8E70-41FA-9254-DF9AC3DDA2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BR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D56A4CE-A3F4-4CFF-9A65-C029AC17B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4" name="Freeform 27">
              <a:extLst>
                <a:ext uri="{FF2B5EF4-FFF2-40B4-BE49-F238E27FC236}">
                  <a16:creationId xmlns:a16="http://schemas.microsoft.com/office/drawing/2014/main" id="{DF669161-0B30-4C76-96BF-962027487D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BR"/>
            </a:p>
          </p:txBody>
        </p:sp>
        <p:sp>
          <p:nvSpPr>
            <p:cNvPr id="25" name="Freeform 28">
              <a:extLst>
                <a:ext uri="{FF2B5EF4-FFF2-40B4-BE49-F238E27FC236}">
                  <a16:creationId xmlns:a16="http://schemas.microsoft.com/office/drawing/2014/main" id="{A5232353-CF7C-44DD-8BEE-1C8FF54CDD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BR"/>
            </a:p>
          </p:txBody>
        </p:sp>
        <p:sp>
          <p:nvSpPr>
            <p:cNvPr id="26" name="Freeform 29">
              <a:extLst>
                <a:ext uri="{FF2B5EF4-FFF2-40B4-BE49-F238E27FC236}">
                  <a16:creationId xmlns:a16="http://schemas.microsoft.com/office/drawing/2014/main" id="{AEA6CAE2-8741-4E88-A632-69C2B2EC5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BR"/>
            </a:p>
          </p:txBody>
        </p:sp>
        <p:sp>
          <p:nvSpPr>
            <p:cNvPr id="27" name="Freeform 30">
              <a:extLst>
                <a:ext uri="{FF2B5EF4-FFF2-40B4-BE49-F238E27FC236}">
                  <a16:creationId xmlns:a16="http://schemas.microsoft.com/office/drawing/2014/main" id="{014AC37D-4388-4AE6-9D4D-CCD99A608C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BR"/>
            </a:p>
          </p:txBody>
        </p:sp>
        <p:sp>
          <p:nvSpPr>
            <p:cNvPr id="28" name="Freeform 31">
              <a:extLst>
                <a:ext uri="{FF2B5EF4-FFF2-40B4-BE49-F238E27FC236}">
                  <a16:creationId xmlns:a16="http://schemas.microsoft.com/office/drawing/2014/main" id="{7FE084B0-333E-4F7C-83F1-F7D132527D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BR"/>
            </a:p>
          </p:txBody>
        </p:sp>
        <p:sp>
          <p:nvSpPr>
            <p:cNvPr id="29" name="Freeform 32">
              <a:extLst>
                <a:ext uri="{FF2B5EF4-FFF2-40B4-BE49-F238E27FC236}">
                  <a16:creationId xmlns:a16="http://schemas.microsoft.com/office/drawing/2014/main" id="{FDCFCB98-2E3A-4227-823C-80489BB28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BR"/>
            </a:p>
          </p:txBody>
        </p:sp>
        <p:sp>
          <p:nvSpPr>
            <p:cNvPr id="30" name="Freeform 33">
              <a:extLst>
                <a:ext uri="{FF2B5EF4-FFF2-40B4-BE49-F238E27FC236}">
                  <a16:creationId xmlns:a16="http://schemas.microsoft.com/office/drawing/2014/main" id="{252F94DE-A6A3-4463-BE05-34281F1C87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BR"/>
            </a:p>
          </p:txBody>
        </p:sp>
        <p:sp>
          <p:nvSpPr>
            <p:cNvPr id="31" name="Freeform 34">
              <a:extLst>
                <a:ext uri="{FF2B5EF4-FFF2-40B4-BE49-F238E27FC236}">
                  <a16:creationId xmlns:a16="http://schemas.microsoft.com/office/drawing/2014/main" id="{16EA21FA-886F-43CF-9D44-C1342F3055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BR"/>
            </a:p>
          </p:txBody>
        </p:sp>
        <p:sp>
          <p:nvSpPr>
            <p:cNvPr id="32" name="Freeform 35">
              <a:extLst>
                <a:ext uri="{FF2B5EF4-FFF2-40B4-BE49-F238E27FC236}">
                  <a16:creationId xmlns:a16="http://schemas.microsoft.com/office/drawing/2014/main" id="{88C821A5-BCF7-47FE-894F-0ADC5FDB28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BR"/>
            </a:p>
          </p:txBody>
        </p:sp>
        <p:sp>
          <p:nvSpPr>
            <p:cNvPr id="33" name="Freeform 36">
              <a:extLst>
                <a:ext uri="{FF2B5EF4-FFF2-40B4-BE49-F238E27FC236}">
                  <a16:creationId xmlns:a16="http://schemas.microsoft.com/office/drawing/2014/main" id="{F8337ECE-206A-472E-AFC4-0F230C91E8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BR"/>
            </a:p>
          </p:txBody>
        </p:sp>
        <p:sp>
          <p:nvSpPr>
            <p:cNvPr id="34" name="Freeform 37">
              <a:extLst>
                <a:ext uri="{FF2B5EF4-FFF2-40B4-BE49-F238E27FC236}">
                  <a16:creationId xmlns:a16="http://schemas.microsoft.com/office/drawing/2014/main" id="{90BB2EC4-D043-4B43-87E7-723A787EE8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BR"/>
            </a:p>
          </p:txBody>
        </p:sp>
        <p:sp>
          <p:nvSpPr>
            <p:cNvPr id="35" name="Freeform 38">
              <a:extLst>
                <a:ext uri="{FF2B5EF4-FFF2-40B4-BE49-F238E27FC236}">
                  <a16:creationId xmlns:a16="http://schemas.microsoft.com/office/drawing/2014/main" id="{04013015-AF71-47BC-BE4D-ED9EFA24FF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BR"/>
            </a:p>
          </p:txBody>
        </p: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71B30B18-D920-4E3E-B931-1F310244C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BR"/>
          </a:p>
        </p:txBody>
      </p:sp>
      <p:sp>
        <p:nvSpPr>
          <p:cNvPr id="39" name="Freeform 11">
            <a:extLst>
              <a:ext uri="{FF2B5EF4-FFF2-40B4-BE49-F238E27FC236}">
                <a16:creationId xmlns:a16="http://schemas.microsoft.com/office/drawing/2014/main" id="{C70EF50A-66E6-460A-8AF9-47A10D0D99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n-BR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E612726-6AD2-4BFC-B44A-BA092E156C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403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84B9C2C-FD52-48EF-8BDE-720C5030FE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37129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BR"/>
          </a:p>
        </p:txBody>
      </p:sp>
      <p:sp>
        <p:nvSpPr>
          <p:cNvPr id="45" name="Freeform 11">
            <a:extLst>
              <a:ext uri="{FF2B5EF4-FFF2-40B4-BE49-F238E27FC236}">
                <a16:creationId xmlns:a16="http://schemas.microsoft.com/office/drawing/2014/main" id="{A1DE0485-65C8-4D95-9B34-C55884FC27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n-BR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756C3B96-10DA-47A1-7442-4A6EEF627F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7064950"/>
              </p:ext>
            </p:extLst>
          </p:nvPr>
        </p:nvGraphicFramePr>
        <p:xfrm>
          <a:off x="2589212" y="640080"/>
          <a:ext cx="8983908" cy="52527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0864883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259C671B-1B22-4141-A9C0-2E7941FDA7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0" name="Freeform 11">
              <a:extLst>
                <a:ext uri="{FF2B5EF4-FFF2-40B4-BE49-F238E27FC236}">
                  <a16:creationId xmlns:a16="http://schemas.microsoft.com/office/drawing/2014/main" id="{7B2F5A4B-FA0F-4625-82F7-1D3F11281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BR"/>
            </a:p>
          </p:txBody>
        </p:sp>
        <p:sp>
          <p:nvSpPr>
            <p:cNvPr id="11" name="Freeform 12">
              <a:extLst>
                <a:ext uri="{FF2B5EF4-FFF2-40B4-BE49-F238E27FC236}">
                  <a16:creationId xmlns:a16="http://schemas.microsoft.com/office/drawing/2014/main" id="{9ACB0BAE-722F-4C91-8C2A-44EF768E83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BR"/>
            </a:p>
          </p:txBody>
        </p:sp>
        <p:sp>
          <p:nvSpPr>
            <p:cNvPr id="12" name="Freeform 13">
              <a:extLst>
                <a:ext uri="{FF2B5EF4-FFF2-40B4-BE49-F238E27FC236}">
                  <a16:creationId xmlns:a16="http://schemas.microsoft.com/office/drawing/2014/main" id="{C3AC4D9F-59AC-421A-9FF3-C936CEC439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BR"/>
            </a:p>
          </p:txBody>
        </p:sp>
        <p:sp>
          <p:nvSpPr>
            <p:cNvPr id="13" name="Freeform 14">
              <a:extLst>
                <a:ext uri="{FF2B5EF4-FFF2-40B4-BE49-F238E27FC236}">
                  <a16:creationId xmlns:a16="http://schemas.microsoft.com/office/drawing/2014/main" id="{797BCE03-677D-4D65-A4D1-1FD721DD5D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BR"/>
            </a:p>
          </p:txBody>
        </p:sp>
        <p:sp>
          <p:nvSpPr>
            <p:cNvPr id="14" name="Freeform 15">
              <a:extLst>
                <a:ext uri="{FF2B5EF4-FFF2-40B4-BE49-F238E27FC236}">
                  <a16:creationId xmlns:a16="http://schemas.microsoft.com/office/drawing/2014/main" id="{D007E5D0-0B4E-4094-988C-9917146C2D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BR"/>
            </a:p>
          </p:txBody>
        </p:sp>
        <p:sp>
          <p:nvSpPr>
            <p:cNvPr id="15" name="Freeform 16">
              <a:extLst>
                <a:ext uri="{FF2B5EF4-FFF2-40B4-BE49-F238E27FC236}">
                  <a16:creationId xmlns:a16="http://schemas.microsoft.com/office/drawing/2014/main" id="{024DB804-C06B-4A0A-AC43-6BCCB7D760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BR"/>
            </a:p>
          </p:txBody>
        </p:sp>
        <p:sp>
          <p:nvSpPr>
            <p:cNvPr id="16" name="Freeform 17">
              <a:extLst>
                <a:ext uri="{FF2B5EF4-FFF2-40B4-BE49-F238E27FC236}">
                  <a16:creationId xmlns:a16="http://schemas.microsoft.com/office/drawing/2014/main" id="{B51DC17A-305E-486E-A527-5E8068E9EF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BR"/>
            </a:p>
          </p:txBody>
        </p:sp>
        <p:sp>
          <p:nvSpPr>
            <p:cNvPr id="17" name="Freeform 18">
              <a:extLst>
                <a:ext uri="{FF2B5EF4-FFF2-40B4-BE49-F238E27FC236}">
                  <a16:creationId xmlns:a16="http://schemas.microsoft.com/office/drawing/2014/main" id="{B6CCA716-6D46-4523-BF96-FF1B0C5464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BR"/>
            </a:p>
          </p:txBody>
        </p:sp>
        <p:sp>
          <p:nvSpPr>
            <p:cNvPr id="18" name="Freeform 19">
              <a:extLst>
                <a:ext uri="{FF2B5EF4-FFF2-40B4-BE49-F238E27FC236}">
                  <a16:creationId xmlns:a16="http://schemas.microsoft.com/office/drawing/2014/main" id="{E632B09A-D30C-4268-B28B-ACD6127630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BR"/>
            </a:p>
          </p:txBody>
        </p:sp>
        <p:sp>
          <p:nvSpPr>
            <p:cNvPr id="19" name="Freeform 20">
              <a:extLst>
                <a:ext uri="{FF2B5EF4-FFF2-40B4-BE49-F238E27FC236}">
                  <a16:creationId xmlns:a16="http://schemas.microsoft.com/office/drawing/2014/main" id="{5FC839A4-228B-4EC0-8AF4-D8E38ECE67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BR"/>
            </a:p>
          </p:txBody>
        </p:sp>
        <p:sp>
          <p:nvSpPr>
            <p:cNvPr id="20" name="Freeform 21">
              <a:extLst>
                <a:ext uri="{FF2B5EF4-FFF2-40B4-BE49-F238E27FC236}">
                  <a16:creationId xmlns:a16="http://schemas.microsoft.com/office/drawing/2014/main" id="{A8FFB1A1-5BB5-4551-87CD-F3365E6FE9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BR"/>
            </a:p>
          </p:txBody>
        </p:sp>
        <p:sp>
          <p:nvSpPr>
            <p:cNvPr id="21" name="Freeform 22">
              <a:extLst>
                <a:ext uri="{FF2B5EF4-FFF2-40B4-BE49-F238E27FC236}">
                  <a16:creationId xmlns:a16="http://schemas.microsoft.com/office/drawing/2014/main" id="{D05AF173-8E70-41FA-9254-DF9AC3DDA2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BR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D56A4CE-A3F4-4CFF-9A65-C029AC17B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4" name="Freeform 27">
              <a:extLst>
                <a:ext uri="{FF2B5EF4-FFF2-40B4-BE49-F238E27FC236}">
                  <a16:creationId xmlns:a16="http://schemas.microsoft.com/office/drawing/2014/main" id="{DF669161-0B30-4C76-96BF-962027487D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BR"/>
            </a:p>
          </p:txBody>
        </p:sp>
        <p:sp>
          <p:nvSpPr>
            <p:cNvPr id="25" name="Freeform 28">
              <a:extLst>
                <a:ext uri="{FF2B5EF4-FFF2-40B4-BE49-F238E27FC236}">
                  <a16:creationId xmlns:a16="http://schemas.microsoft.com/office/drawing/2014/main" id="{A5232353-CF7C-44DD-8BEE-1C8FF54CDD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BR"/>
            </a:p>
          </p:txBody>
        </p:sp>
        <p:sp>
          <p:nvSpPr>
            <p:cNvPr id="26" name="Freeform 29">
              <a:extLst>
                <a:ext uri="{FF2B5EF4-FFF2-40B4-BE49-F238E27FC236}">
                  <a16:creationId xmlns:a16="http://schemas.microsoft.com/office/drawing/2014/main" id="{AEA6CAE2-8741-4E88-A632-69C2B2EC5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BR"/>
            </a:p>
          </p:txBody>
        </p:sp>
        <p:sp>
          <p:nvSpPr>
            <p:cNvPr id="27" name="Freeform 30">
              <a:extLst>
                <a:ext uri="{FF2B5EF4-FFF2-40B4-BE49-F238E27FC236}">
                  <a16:creationId xmlns:a16="http://schemas.microsoft.com/office/drawing/2014/main" id="{014AC37D-4388-4AE6-9D4D-CCD99A608C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BR"/>
            </a:p>
          </p:txBody>
        </p:sp>
        <p:sp>
          <p:nvSpPr>
            <p:cNvPr id="28" name="Freeform 31">
              <a:extLst>
                <a:ext uri="{FF2B5EF4-FFF2-40B4-BE49-F238E27FC236}">
                  <a16:creationId xmlns:a16="http://schemas.microsoft.com/office/drawing/2014/main" id="{7FE084B0-333E-4F7C-83F1-F7D132527D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BR"/>
            </a:p>
          </p:txBody>
        </p:sp>
        <p:sp>
          <p:nvSpPr>
            <p:cNvPr id="29" name="Freeform 32">
              <a:extLst>
                <a:ext uri="{FF2B5EF4-FFF2-40B4-BE49-F238E27FC236}">
                  <a16:creationId xmlns:a16="http://schemas.microsoft.com/office/drawing/2014/main" id="{FDCFCB98-2E3A-4227-823C-80489BB28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BR"/>
            </a:p>
          </p:txBody>
        </p:sp>
        <p:sp>
          <p:nvSpPr>
            <p:cNvPr id="30" name="Freeform 33">
              <a:extLst>
                <a:ext uri="{FF2B5EF4-FFF2-40B4-BE49-F238E27FC236}">
                  <a16:creationId xmlns:a16="http://schemas.microsoft.com/office/drawing/2014/main" id="{252F94DE-A6A3-4463-BE05-34281F1C87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BR"/>
            </a:p>
          </p:txBody>
        </p:sp>
        <p:sp>
          <p:nvSpPr>
            <p:cNvPr id="31" name="Freeform 34">
              <a:extLst>
                <a:ext uri="{FF2B5EF4-FFF2-40B4-BE49-F238E27FC236}">
                  <a16:creationId xmlns:a16="http://schemas.microsoft.com/office/drawing/2014/main" id="{16EA21FA-886F-43CF-9D44-C1342F3055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BR"/>
            </a:p>
          </p:txBody>
        </p:sp>
        <p:sp>
          <p:nvSpPr>
            <p:cNvPr id="32" name="Freeform 35">
              <a:extLst>
                <a:ext uri="{FF2B5EF4-FFF2-40B4-BE49-F238E27FC236}">
                  <a16:creationId xmlns:a16="http://schemas.microsoft.com/office/drawing/2014/main" id="{88C821A5-BCF7-47FE-894F-0ADC5FDB28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BR"/>
            </a:p>
          </p:txBody>
        </p:sp>
        <p:sp>
          <p:nvSpPr>
            <p:cNvPr id="33" name="Freeform 36">
              <a:extLst>
                <a:ext uri="{FF2B5EF4-FFF2-40B4-BE49-F238E27FC236}">
                  <a16:creationId xmlns:a16="http://schemas.microsoft.com/office/drawing/2014/main" id="{F8337ECE-206A-472E-AFC4-0F230C91E8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BR"/>
            </a:p>
          </p:txBody>
        </p:sp>
        <p:sp>
          <p:nvSpPr>
            <p:cNvPr id="34" name="Freeform 37">
              <a:extLst>
                <a:ext uri="{FF2B5EF4-FFF2-40B4-BE49-F238E27FC236}">
                  <a16:creationId xmlns:a16="http://schemas.microsoft.com/office/drawing/2014/main" id="{90BB2EC4-D043-4B43-87E7-723A787EE8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BR"/>
            </a:p>
          </p:txBody>
        </p:sp>
        <p:sp>
          <p:nvSpPr>
            <p:cNvPr id="35" name="Freeform 38">
              <a:extLst>
                <a:ext uri="{FF2B5EF4-FFF2-40B4-BE49-F238E27FC236}">
                  <a16:creationId xmlns:a16="http://schemas.microsoft.com/office/drawing/2014/main" id="{04013015-AF71-47BC-BE4D-ED9EFA24FF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BR"/>
            </a:p>
          </p:txBody>
        </p: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71B30B18-D920-4E3E-B931-1F310244C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BR"/>
          </a:p>
        </p:txBody>
      </p:sp>
      <p:sp>
        <p:nvSpPr>
          <p:cNvPr id="39" name="Freeform 11">
            <a:extLst>
              <a:ext uri="{FF2B5EF4-FFF2-40B4-BE49-F238E27FC236}">
                <a16:creationId xmlns:a16="http://schemas.microsoft.com/office/drawing/2014/main" id="{C70EF50A-66E6-460A-8AF9-47A10D0D99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n-BR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E612726-6AD2-4BFC-B44A-BA092E156C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403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84B9C2C-FD52-48EF-8BDE-720C5030FE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37129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BR"/>
          </a:p>
        </p:txBody>
      </p:sp>
      <p:sp>
        <p:nvSpPr>
          <p:cNvPr id="45" name="Freeform 11">
            <a:extLst>
              <a:ext uri="{FF2B5EF4-FFF2-40B4-BE49-F238E27FC236}">
                <a16:creationId xmlns:a16="http://schemas.microsoft.com/office/drawing/2014/main" id="{A1DE0485-65C8-4D95-9B34-C55884FC27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n-BR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3C3F7C12-7368-FE64-06D2-C5B33977E7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3568630"/>
              </p:ext>
            </p:extLst>
          </p:nvPr>
        </p:nvGraphicFramePr>
        <p:xfrm>
          <a:off x="2589212" y="640080"/>
          <a:ext cx="8983908" cy="52527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754164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259C671B-1B22-4141-A9C0-2E7941FDA7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0" name="Freeform 11">
              <a:extLst>
                <a:ext uri="{FF2B5EF4-FFF2-40B4-BE49-F238E27FC236}">
                  <a16:creationId xmlns:a16="http://schemas.microsoft.com/office/drawing/2014/main" id="{7B2F5A4B-FA0F-4625-82F7-1D3F11281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BR"/>
            </a:p>
          </p:txBody>
        </p:sp>
        <p:sp>
          <p:nvSpPr>
            <p:cNvPr id="11" name="Freeform 12">
              <a:extLst>
                <a:ext uri="{FF2B5EF4-FFF2-40B4-BE49-F238E27FC236}">
                  <a16:creationId xmlns:a16="http://schemas.microsoft.com/office/drawing/2014/main" id="{9ACB0BAE-722F-4C91-8C2A-44EF768E83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BR"/>
            </a:p>
          </p:txBody>
        </p:sp>
        <p:sp>
          <p:nvSpPr>
            <p:cNvPr id="12" name="Freeform 13">
              <a:extLst>
                <a:ext uri="{FF2B5EF4-FFF2-40B4-BE49-F238E27FC236}">
                  <a16:creationId xmlns:a16="http://schemas.microsoft.com/office/drawing/2014/main" id="{C3AC4D9F-59AC-421A-9FF3-C936CEC439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BR"/>
            </a:p>
          </p:txBody>
        </p:sp>
        <p:sp>
          <p:nvSpPr>
            <p:cNvPr id="13" name="Freeform 14">
              <a:extLst>
                <a:ext uri="{FF2B5EF4-FFF2-40B4-BE49-F238E27FC236}">
                  <a16:creationId xmlns:a16="http://schemas.microsoft.com/office/drawing/2014/main" id="{797BCE03-677D-4D65-A4D1-1FD721DD5D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BR"/>
            </a:p>
          </p:txBody>
        </p:sp>
        <p:sp>
          <p:nvSpPr>
            <p:cNvPr id="14" name="Freeform 15">
              <a:extLst>
                <a:ext uri="{FF2B5EF4-FFF2-40B4-BE49-F238E27FC236}">
                  <a16:creationId xmlns:a16="http://schemas.microsoft.com/office/drawing/2014/main" id="{D007E5D0-0B4E-4094-988C-9917146C2D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BR"/>
            </a:p>
          </p:txBody>
        </p:sp>
        <p:sp>
          <p:nvSpPr>
            <p:cNvPr id="15" name="Freeform 16">
              <a:extLst>
                <a:ext uri="{FF2B5EF4-FFF2-40B4-BE49-F238E27FC236}">
                  <a16:creationId xmlns:a16="http://schemas.microsoft.com/office/drawing/2014/main" id="{024DB804-C06B-4A0A-AC43-6BCCB7D760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BR"/>
            </a:p>
          </p:txBody>
        </p:sp>
        <p:sp>
          <p:nvSpPr>
            <p:cNvPr id="16" name="Freeform 17">
              <a:extLst>
                <a:ext uri="{FF2B5EF4-FFF2-40B4-BE49-F238E27FC236}">
                  <a16:creationId xmlns:a16="http://schemas.microsoft.com/office/drawing/2014/main" id="{B51DC17A-305E-486E-A527-5E8068E9EF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BR"/>
            </a:p>
          </p:txBody>
        </p:sp>
        <p:sp>
          <p:nvSpPr>
            <p:cNvPr id="17" name="Freeform 18">
              <a:extLst>
                <a:ext uri="{FF2B5EF4-FFF2-40B4-BE49-F238E27FC236}">
                  <a16:creationId xmlns:a16="http://schemas.microsoft.com/office/drawing/2014/main" id="{B6CCA716-6D46-4523-BF96-FF1B0C5464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BR"/>
            </a:p>
          </p:txBody>
        </p:sp>
        <p:sp>
          <p:nvSpPr>
            <p:cNvPr id="18" name="Freeform 19">
              <a:extLst>
                <a:ext uri="{FF2B5EF4-FFF2-40B4-BE49-F238E27FC236}">
                  <a16:creationId xmlns:a16="http://schemas.microsoft.com/office/drawing/2014/main" id="{E632B09A-D30C-4268-B28B-ACD6127630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BR"/>
            </a:p>
          </p:txBody>
        </p:sp>
        <p:sp>
          <p:nvSpPr>
            <p:cNvPr id="19" name="Freeform 20">
              <a:extLst>
                <a:ext uri="{FF2B5EF4-FFF2-40B4-BE49-F238E27FC236}">
                  <a16:creationId xmlns:a16="http://schemas.microsoft.com/office/drawing/2014/main" id="{5FC839A4-228B-4EC0-8AF4-D8E38ECE67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BR"/>
            </a:p>
          </p:txBody>
        </p:sp>
        <p:sp>
          <p:nvSpPr>
            <p:cNvPr id="20" name="Freeform 21">
              <a:extLst>
                <a:ext uri="{FF2B5EF4-FFF2-40B4-BE49-F238E27FC236}">
                  <a16:creationId xmlns:a16="http://schemas.microsoft.com/office/drawing/2014/main" id="{A8FFB1A1-5BB5-4551-87CD-F3365E6FE9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BR"/>
            </a:p>
          </p:txBody>
        </p:sp>
        <p:sp>
          <p:nvSpPr>
            <p:cNvPr id="21" name="Freeform 22">
              <a:extLst>
                <a:ext uri="{FF2B5EF4-FFF2-40B4-BE49-F238E27FC236}">
                  <a16:creationId xmlns:a16="http://schemas.microsoft.com/office/drawing/2014/main" id="{D05AF173-8E70-41FA-9254-DF9AC3DDA2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BR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D56A4CE-A3F4-4CFF-9A65-C029AC17B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4" name="Freeform 27">
              <a:extLst>
                <a:ext uri="{FF2B5EF4-FFF2-40B4-BE49-F238E27FC236}">
                  <a16:creationId xmlns:a16="http://schemas.microsoft.com/office/drawing/2014/main" id="{DF669161-0B30-4C76-96BF-962027487D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BR"/>
            </a:p>
          </p:txBody>
        </p:sp>
        <p:sp>
          <p:nvSpPr>
            <p:cNvPr id="25" name="Freeform 28">
              <a:extLst>
                <a:ext uri="{FF2B5EF4-FFF2-40B4-BE49-F238E27FC236}">
                  <a16:creationId xmlns:a16="http://schemas.microsoft.com/office/drawing/2014/main" id="{A5232353-CF7C-44DD-8BEE-1C8FF54CDD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BR"/>
            </a:p>
          </p:txBody>
        </p:sp>
        <p:sp>
          <p:nvSpPr>
            <p:cNvPr id="26" name="Freeform 29">
              <a:extLst>
                <a:ext uri="{FF2B5EF4-FFF2-40B4-BE49-F238E27FC236}">
                  <a16:creationId xmlns:a16="http://schemas.microsoft.com/office/drawing/2014/main" id="{AEA6CAE2-8741-4E88-A632-69C2B2EC5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BR"/>
            </a:p>
          </p:txBody>
        </p:sp>
        <p:sp>
          <p:nvSpPr>
            <p:cNvPr id="27" name="Freeform 30">
              <a:extLst>
                <a:ext uri="{FF2B5EF4-FFF2-40B4-BE49-F238E27FC236}">
                  <a16:creationId xmlns:a16="http://schemas.microsoft.com/office/drawing/2014/main" id="{014AC37D-4388-4AE6-9D4D-CCD99A608C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BR"/>
            </a:p>
          </p:txBody>
        </p:sp>
        <p:sp>
          <p:nvSpPr>
            <p:cNvPr id="28" name="Freeform 31">
              <a:extLst>
                <a:ext uri="{FF2B5EF4-FFF2-40B4-BE49-F238E27FC236}">
                  <a16:creationId xmlns:a16="http://schemas.microsoft.com/office/drawing/2014/main" id="{7FE084B0-333E-4F7C-83F1-F7D132527D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BR"/>
            </a:p>
          </p:txBody>
        </p:sp>
        <p:sp>
          <p:nvSpPr>
            <p:cNvPr id="29" name="Freeform 32">
              <a:extLst>
                <a:ext uri="{FF2B5EF4-FFF2-40B4-BE49-F238E27FC236}">
                  <a16:creationId xmlns:a16="http://schemas.microsoft.com/office/drawing/2014/main" id="{FDCFCB98-2E3A-4227-823C-80489BB28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BR"/>
            </a:p>
          </p:txBody>
        </p:sp>
        <p:sp>
          <p:nvSpPr>
            <p:cNvPr id="30" name="Freeform 33">
              <a:extLst>
                <a:ext uri="{FF2B5EF4-FFF2-40B4-BE49-F238E27FC236}">
                  <a16:creationId xmlns:a16="http://schemas.microsoft.com/office/drawing/2014/main" id="{252F94DE-A6A3-4463-BE05-34281F1C87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BR"/>
            </a:p>
          </p:txBody>
        </p:sp>
        <p:sp>
          <p:nvSpPr>
            <p:cNvPr id="31" name="Freeform 34">
              <a:extLst>
                <a:ext uri="{FF2B5EF4-FFF2-40B4-BE49-F238E27FC236}">
                  <a16:creationId xmlns:a16="http://schemas.microsoft.com/office/drawing/2014/main" id="{16EA21FA-886F-43CF-9D44-C1342F3055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BR"/>
            </a:p>
          </p:txBody>
        </p:sp>
        <p:sp>
          <p:nvSpPr>
            <p:cNvPr id="32" name="Freeform 35">
              <a:extLst>
                <a:ext uri="{FF2B5EF4-FFF2-40B4-BE49-F238E27FC236}">
                  <a16:creationId xmlns:a16="http://schemas.microsoft.com/office/drawing/2014/main" id="{88C821A5-BCF7-47FE-894F-0ADC5FDB28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BR"/>
            </a:p>
          </p:txBody>
        </p:sp>
        <p:sp>
          <p:nvSpPr>
            <p:cNvPr id="33" name="Freeform 36">
              <a:extLst>
                <a:ext uri="{FF2B5EF4-FFF2-40B4-BE49-F238E27FC236}">
                  <a16:creationId xmlns:a16="http://schemas.microsoft.com/office/drawing/2014/main" id="{F8337ECE-206A-472E-AFC4-0F230C91E8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BR"/>
            </a:p>
          </p:txBody>
        </p:sp>
        <p:sp>
          <p:nvSpPr>
            <p:cNvPr id="34" name="Freeform 37">
              <a:extLst>
                <a:ext uri="{FF2B5EF4-FFF2-40B4-BE49-F238E27FC236}">
                  <a16:creationId xmlns:a16="http://schemas.microsoft.com/office/drawing/2014/main" id="{90BB2EC4-D043-4B43-87E7-723A787EE8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BR"/>
            </a:p>
          </p:txBody>
        </p:sp>
        <p:sp>
          <p:nvSpPr>
            <p:cNvPr id="35" name="Freeform 38">
              <a:extLst>
                <a:ext uri="{FF2B5EF4-FFF2-40B4-BE49-F238E27FC236}">
                  <a16:creationId xmlns:a16="http://schemas.microsoft.com/office/drawing/2014/main" id="{04013015-AF71-47BC-BE4D-ED9EFA24FF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BR"/>
            </a:p>
          </p:txBody>
        </p: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71B30B18-D920-4E3E-B931-1F310244C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BR"/>
          </a:p>
        </p:txBody>
      </p:sp>
      <p:sp>
        <p:nvSpPr>
          <p:cNvPr id="39" name="Freeform 11">
            <a:extLst>
              <a:ext uri="{FF2B5EF4-FFF2-40B4-BE49-F238E27FC236}">
                <a16:creationId xmlns:a16="http://schemas.microsoft.com/office/drawing/2014/main" id="{C70EF50A-66E6-460A-8AF9-47A10D0D99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n-BR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E612726-6AD2-4BFC-B44A-BA092E156C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403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84B9C2C-FD52-48EF-8BDE-720C5030FE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37129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BR"/>
          </a:p>
        </p:txBody>
      </p:sp>
      <p:sp>
        <p:nvSpPr>
          <p:cNvPr id="45" name="Freeform 11">
            <a:extLst>
              <a:ext uri="{FF2B5EF4-FFF2-40B4-BE49-F238E27FC236}">
                <a16:creationId xmlns:a16="http://schemas.microsoft.com/office/drawing/2014/main" id="{A1DE0485-65C8-4D95-9B34-C55884FC27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n-BR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7856763B-0AD3-F4A1-ED72-CA66E67709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5378592"/>
              </p:ext>
            </p:extLst>
          </p:nvPr>
        </p:nvGraphicFramePr>
        <p:xfrm>
          <a:off x="2589212" y="640080"/>
          <a:ext cx="8983908" cy="52527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844254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259C671B-1B22-4141-A9C0-2E7941FDA7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7B2F5A4B-FA0F-4625-82F7-1D3F11281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BR"/>
            </a:p>
          </p:txBody>
        </p:sp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9ACB0BAE-722F-4C91-8C2A-44EF768E83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BR"/>
            </a:p>
          </p:txBody>
        </p:sp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C3AC4D9F-59AC-421A-9FF3-C936CEC439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BR"/>
            </a:p>
          </p:txBody>
        </p:sp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797BCE03-677D-4D65-A4D1-1FD721DD5D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BR"/>
            </a:p>
          </p:txBody>
        </p:sp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id="{D007E5D0-0B4E-4094-988C-9917146C2D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BR"/>
            </a:p>
          </p:txBody>
        </p:sp>
        <p:sp>
          <p:nvSpPr>
            <p:cNvPr id="16" name="Freeform 16">
              <a:extLst>
                <a:ext uri="{FF2B5EF4-FFF2-40B4-BE49-F238E27FC236}">
                  <a16:creationId xmlns:a16="http://schemas.microsoft.com/office/drawing/2014/main" id="{024DB804-C06B-4A0A-AC43-6BCCB7D760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BR"/>
            </a:p>
          </p:txBody>
        </p:sp>
        <p:sp>
          <p:nvSpPr>
            <p:cNvPr id="17" name="Freeform 17">
              <a:extLst>
                <a:ext uri="{FF2B5EF4-FFF2-40B4-BE49-F238E27FC236}">
                  <a16:creationId xmlns:a16="http://schemas.microsoft.com/office/drawing/2014/main" id="{B51DC17A-305E-486E-A527-5E8068E9EF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BR"/>
            </a:p>
          </p:txBody>
        </p:sp>
        <p:sp>
          <p:nvSpPr>
            <p:cNvPr id="18" name="Freeform 18">
              <a:extLst>
                <a:ext uri="{FF2B5EF4-FFF2-40B4-BE49-F238E27FC236}">
                  <a16:creationId xmlns:a16="http://schemas.microsoft.com/office/drawing/2014/main" id="{B6CCA716-6D46-4523-BF96-FF1B0C5464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BR"/>
            </a:p>
          </p:txBody>
        </p:sp>
        <p:sp>
          <p:nvSpPr>
            <p:cNvPr id="19" name="Freeform 19">
              <a:extLst>
                <a:ext uri="{FF2B5EF4-FFF2-40B4-BE49-F238E27FC236}">
                  <a16:creationId xmlns:a16="http://schemas.microsoft.com/office/drawing/2014/main" id="{E632B09A-D30C-4268-B28B-ACD6127630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BR"/>
            </a:p>
          </p:txBody>
        </p:sp>
        <p:sp>
          <p:nvSpPr>
            <p:cNvPr id="20" name="Freeform 20">
              <a:extLst>
                <a:ext uri="{FF2B5EF4-FFF2-40B4-BE49-F238E27FC236}">
                  <a16:creationId xmlns:a16="http://schemas.microsoft.com/office/drawing/2014/main" id="{5FC839A4-228B-4EC0-8AF4-D8E38ECE67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BR"/>
            </a:p>
          </p:txBody>
        </p:sp>
        <p:sp>
          <p:nvSpPr>
            <p:cNvPr id="21" name="Freeform 21">
              <a:extLst>
                <a:ext uri="{FF2B5EF4-FFF2-40B4-BE49-F238E27FC236}">
                  <a16:creationId xmlns:a16="http://schemas.microsoft.com/office/drawing/2014/main" id="{A8FFB1A1-5BB5-4551-87CD-F3365E6FE9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BR"/>
            </a:p>
          </p:txBody>
        </p:sp>
        <p:sp>
          <p:nvSpPr>
            <p:cNvPr id="22" name="Freeform 22">
              <a:extLst>
                <a:ext uri="{FF2B5EF4-FFF2-40B4-BE49-F238E27FC236}">
                  <a16:creationId xmlns:a16="http://schemas.microsoft.com/office/drawing/2014/main" id="{D05AF173-8E70-41FA-9254-DF9AC3DDA2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BR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D56A4CE-A3F4-4CFF-9A65-C029AC17B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5" name="Freeform 27">
              <a:extLst>
                <a:ext uri="{FF2B5EF4-FFF2-40B4-BE49-F238E27FC236}">
                  <a16:creationId xmlns:a16="http://schemas.microsoft.com/office/drawing/2014/main" id="{DF669161-0B30-4C76-96BF-962027487D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BR"/>
            </a:p>
          </p:txBody>
        </p:sp>
        <p:sp>
          <p:nvSpPr>
            <p:cNvPr id="26" name="Freeform 28">
              <a:extLst>
                <a:ext uri="{FF2B5EF4-FFF2-40B4-BE49-F238E27FC236}">
                  <a16:creationId xmlns:a16="http://schemas.microsoft.com/office/drawing/2014/main" id="{A5232353-CF7C-44DD-8BEE-1C8FF54CDD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BR"/>
            </a:p>
          </p:txBody>
        </p:sp>
        <p:sp>
          <p:nvSpPr>
            <p:cNvPr id="27" name="Freeform 29">
              <a:extLst>
                <a:ext uri="{FF2B5EF4-FFF2-40B4-BE49-F238E27FC236}">
                  <a16:creationId xmlns:a16="http://schemas.microsoft.com/office/drawing/2014/main" id="{AEA6CAE2-8741-4E88-A632-69C2B2EC5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BR"/>
            </a:p>
          </p:txBody>
        </p:sp>
        <p:sp>
          <p:nvSpPr>
            <p:cNvPr id="28" name="Freeform 30">
              <a:extLst>
                <a:ext uri="{FF2B5EF4-FFF2-40B4-BE49-F238E27FC236}">
                  <a16:creationId xmlns:a16="http://schemas.microsoft.com/office/drawing/2014/main" id="{014AC37D-4388-4AE6-9D4D-CCD99A608C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BR"/>
            </a:p>
          </p:txBody>
        </p:sp>
        <p:sp>
          <p:nvSpPr>
            <p:cNvPr id="29" name="Freeform 31">
              <a:extLst>
                <a:ext uri="{FF2B5EF4-FFF2-40B4-BE49-F238E27FC236}">
                  <a16:creationId xmlns:a16="http://schemas.microsoft.com/office/drawing/2014/main" id="{7FE084B0-333E-4F7C-83F1-F7D132527D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BR"/>
            </a:p>
          </p:txBody>
        </p:sp>
        <p:sp>
          <p:nvSpPr>
            <p:cNvPr id="30" name="Freeform 32">
              <a:extLst>
                <a:ext uri="{FF2B5EF4-FFF2-40B4-BE49-F238E27FC236}">
                  <a16:creationId xmlns:a16="http://schemas.microsoft.com/office/drawing/2014/main" id="{FDCFCB98-2E3A-4227-823C-80489BB28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BR"/>
            </a:p>
          </p:txBody>
        </p:sp>
        <p:sp>
          <p:nvSpPr>
            <p:cNvPr id="31" name="Freeform 33">
              <a:extLst>
                <a:ext uri="{FF2B5EF4-FFF2-40B4-BE49-F238E27FC236}">
                  <a16:creationId xmlns:a16="http://schemas.microsoft.com/office/drawing/2014/main" id="{252F94DE-A6A3-4463-BE05-34281F1C87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BR"/>
            </a:p>
          </p:txBody>
        </p:sp>
        <p:sp>
          <p:nvSpPr>
            <p:cNvPr id="32" name="Freeform 34">
              <a:extLst>
                <a:ext uri="{FF2B5EF4-FFF2-40B4-BE49-F238E27FC236}">
                  <a16:creationId xmlns:a16="http://schemas.microsoft.com/office/drawing/2014/main" id="{16EA21FA-886F-43CF-9D44-C1342F3055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BR"/>
            </a:p>
          </p:txBody>
        </p:sp>
        <p:sp>
          <p:nvSpPr>
            <p:cNvPr id="33" name="Freeform 35">
              <a:extLst>
                <a:ext uri="{FF2B5EF4-FFF2-40B4-BE49-F238E27FC236}">
                  <a16:creationId xmlns:a16="http://schemas.microsoft.com/office/drawing/2014/main" id="{88C821A5-BCF7-47FE-894F-0ADC5FDB28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BR"/>
            </a:p>
          </p:txBody>
        </p:sp>
        <p:sp>
          <p:nvSpPr>
            <p:cNvPr id="34" name="Freeform 36">
              <a:extLst>
                <a:ext uri="{FF2B5EF4-FFF2-40B4-BE49-F238E27FC236}">
                  <a16:creationId xmlns:a16="http://schemas.microsoft.com/office/drawing/2014/main" id="{F8337ECE-206A-472E-AFC4-0F230C91E8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BR"/>
            </a:p>
          </p:txBody>
        </p:sp>
        <p:sp>
          <p:nvSpPr>
            <p:cNvPr id="35" name="Freeform 37">
              <a:extLst>
                <a:ext uri="{FF2B5EF4-FFF2-40B4-BE49-F238E27FC236}">
                  <a16:creationId xmlns:a16="http://schemas.microsoft.com/office/drawing/2014/main" id="{90BB2EC4-D043-4B43-87E7-723A787EE8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BR"/>
            </a:p>
          </p:txBody>
        </p:sp>
        <p:sp>
          <p:nvSpPr>
            <p:cNvPr id="36" name="Freeform 38">
              <a:extLst>
                <a:ext uri="{FF2B5EF4-FFF2-40B4-BE49-F238E27FC236}">
                  <a16:creationId xmlns:a16="http://schemas.microsoft.com/office/drawing/2014/main" id="{04013015-AF71-47BC-BE4D-ED9EFA24FF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BR"/>
            </a:p>
          </p:txBody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71B30B18-D920-4E3E-B931-1F310244C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BR"/>
          </a:p>
        </p:txBody>
      </p:sp>
      <p:sp>
        <p:nvSpPr>
          <p:cNvPr id="40" name="Freeform 11">
            <a:extLst>
              <a:ext uri="{FF2B5EF4-FFF2-40B4-BE49-F238E27FC236}">
                <a16:creationId xmlns:a16="http://schemas.microsoft.com/office/drawing/2014/main" id="{C70EF50A-66E6-460A-8AF9-47A10D0D99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n-BR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1520B72-94C4-4ABB-AC64-A3382705BE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A64CBFD-D6E8-4E6A-8F66-1948BED331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D8B0EDB8-A424-1F27-6865-94C100D80E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4518" y="643467"/>
            <a:ext cx="8842964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002239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98</TotalTime>
  <Words>309</Words>
  <Application>Microsoft Macintosh PowerPoint</Application>
  <PresentationFormat>Widescreen</PresentationFormat>
  <Paragraphs>31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Aptos</vt:lpstr>
      <vt:lpstr>Arial</vt:lpstr>
      <vt:lpstr>Century Gothic</vt:lpstr>
      <vt:lpstr>Wingdings 3</vt:lpstr>
      <vt:lpstr>Wisp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Fadya A Barazanchi</dc:creator>
  <cp:lastModifiedBy>Fadya A Barazanchi</cp:lastModifiedBy>
  <cp:revision>4</cp:revision>
  <dcterms:created xsi:type="dcterms:W3CDTF">2024-04-23T18:04:31Z</dcterms:created>
  <dcterms:modified xsi:type="dcterms:W3CDTF">2024-04-23T19:43:15Z</dcterms:modified>
</cp:coreProperties>
</file>