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1" r:id="rId2"/>
    <p:sldId id="269" r:id="rId3"/>
    <p:sldId id="270" r:id="rId4"/>
    <p:sldId id="272" r:id="rId5"/>
    <p:sldId id="293" r:id="rId6"/>
    <p:sldId id="274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94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94"/>
  </p:normalViewPr>
  <p:slideViewPr>
    <p:cSldViewPr snapToGrid="0">
      <p:cViewPr varScale="1">
        <p:scale>
          <a:sx n="105" d="100"/>
          <a:sy n="105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647970634105521E-2"/>
          <c:y val="0.15305602519860112"/>
          <c:w val="0.96250000000000002"/>
          <c:h val="0.8137493275813774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-3</c:v>
                </c:pt>
                <c:pt idx="2">
                  <c:v>-4</c:v>
                </c:pt>
                <c:pt idx="3">
                  <c:v>-3</c:v>
                </c:pt>
                <c:pt idx="4">
                  <c:v>0</c:v>
                </c:pt>
                <c:pt idx="5">
                  <c:v>5</c:v>
                </c:pt>
                <c:pt idx="6">
                  <c:v>12</c:v>
                </c:pt>
                <c:pt idx="7">
                  <c:v>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1F-4F0E-9223-5774C772B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062816"/>
        <c:axId val="1035063296"/>
      </c:scatterChart>
      <c:valAx>
        <c:axId val="103506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063296"/>
        <c:crosses val="autoZero"/>
        <c:crossBetween val="midCat"/>
      </c:valAx>
      <c:valAx>
        <c:axId val="103506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062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1">
                  <c:v>-8</c:v>
                </c:pt>
                <c:pt idx="2">
                  <c:v>-7</c:v>
                </c:pt>
                <c:pt idx="3">
                  <c:v>-6</c:v>
                </c:pt>
                <c:pt idx="4">
                  <c:v>-5</c:v>
                </c:pt>
                <c:pt idx="5">
                  <c:v>-4</c:v>
                </c:pt>
                <c:pt idx="6">
                  <c:v>-3</c:v>
                </c:pt>
                <c:pt idx="7">
                  <c:v>-2</c:v>
                </c:pt>
                <c:pt idx="8">
                  <c:v>-1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1">
                  <c:v>2.8284199999999999</c:v>
                </c:pt>
                <c:pt idx="2">
                  <c:v>2.645</c:v>
                </c:pt>
                <c:pt idx="3">
                  <c:v>2.4489999999999998</c:v>
                </c:pt>
                <c:pt idx="4">
                  <c:v>2.2360000000000002</c:v>
                </c:pt>
                <c:pt idx="5">
                  <c:v>2</c:v>
                </c:pt>
                <c:pt idx="6">
                  <c:v>1.732</c:v>
                </c:pt>
                <c:pt idx="7">
                  <c:v>1.4139999999999999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1.4139999999999999</c:v>
                </c:pt>
                <c:pt idx="12">
                  <c:v>1.732</c:v>
                </c:pt>
                <c:pt idx="13">
                  <c:v>2</c:v>
                </c:pt>
                <c:pt idx="14">
                  <c:v>2.2360000000000002</c:v>
                </c:pt>
                <c:pt idx="15">
                  <c:v>2.4489999999999998</c:v>
                </c:pt>
                <c:pt idx="16">
                  <c:v>2.645</c:v>
                </c:pt>
                <c:pt idx="17">
                  <c:v>2.8284199999999999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07-4112-A744-C54614D57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7498320"/>
        <c:axId val="1037496880"/>
      </c:scatterChart>
      <c:valAx>
        <c:axId val="103749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496880"/>
        <c:crosses val="autoZero"/>
        <c:crossBetween val="midCat"/>
      </c:valAx>
      <c:valAx>
        <c:axId val="103749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49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-360</c:v>
                </c:pt>
                <c:pt idx="1">
                  <c:v>-330</c:v>
                </c:pt>
                <c:pt idx="2">
                  <c:v>-300</c:v>
                </c:pt>
                <c:pt idx="3">
                  <c:v>-270</c:v>
                </c:pt>
                <c:pt idx="4">
                  <c:v>-240</c:v>
                </c:pt>
                <c:pt idx="5">
                  <c:v>-210</c:v>
                </c:pt>
                <c:pt idx="6">
                  <c:v>-180</c:v>
                </c:pt>
                <c:pt idx="7">
                  <c:v>-150</c:v>
                </c:pt>
                <c:pt idx="8">
                  <c:v>-120</c:v>
                </c:pt>
                <c:pt idx="9">
                  <c:v>-90</c:v>
                </c:pt>
                <c:pt idx="10">
                  <c:v>-60</c:v>
                </c:pt>
                <c:pt idx="11">
                  <c:v>-30</c:v>
                </c:pt>
                <c:pt idx="12">
                  <c:v>0</c:v>
                </c:pt>
                <c:pt idx="13">
                  <c:v>30</c:v>
                </c:pt>
                <c:pt idx="14">
                  <c:v>60</c:v>
                </c:pt>
                <c:pt idx="15">
                  <c:v>90</c:v>
                </c:pt>
                <c:pt idx="16">
                  <c:v>120</c:v>
                </c:pt>
                <c:pt idx="17">
                  <c:v>150</c:v>
                </c:pt>
                <c:pt idx="18">
                  <c:v>180</c:v>
                </c:pt>
                <c:pt idx="19">
                  <c:v>210</c:v>
                </c:pt>
                <c:pt idx="20">
                  <c:v>240</c:v>
                </c:pt>
                <c:pt idx="21">
                  <c:v>270</c:v>
                </c:pt>
                <c:pt idx="22">
                  <c:v>300</c:v>
                </c:pt>
                <c:pt idx="23">
                  <c:v>330</c:v>
                </c:pt>
                <c:pt idx="24">
                  <c:v>360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1</c:v>
                </c:pt>
                <c:pt idx="1">
                  <c:v>0.86</c:v>
                </c:pt>
                <c:pt idx="2">
                  <c:v>0.5</c:v>
                </c:pt>
                <c:pt idx="3">
                  <c:v>0</c:v>
                </c:pt>
                <c:pt idx="4">
                  <c:v>-0.5</c:v>
                </c:pt>
                <c:pt idx="5">
                  <c:v>-0.86</c:v>
                </c:pt>
                <c:pt idx="6">
                  <c:v>-1</c:v>
                </c:pt>
                <c:pt idx="7">
                  <c:v>-0.86</c:v>
                </c:pt>
                <c:pt idx="8">
                  <c:v>-0.5</c:v>
                </c:pt>
                <c:pt idx="9">
                  <c:v>0</c:v>
                </c:pt>
                <c:pt idx="10">
                  <c:v>0.5</c:v>
                </c:pt>
                <c:pt idx="11">
                  <c:v>0.86</c:v>
                </c:pt>
                <c:pt idx="12">
                  <c:v>1</c:v>
                </c:pt>
                <c:pt idx="13">
                  <c:v>0.86</c:v>
                </c:pt>
                <c:pt idx="14">
                  <c:v>0.5</c:v>
                </c:pt>
                <c:pt idx="15">
                  <c:v>0</c:v>
                </c:pt>
                <c:pt idx="16">
                  <c:v>-0.5</c:v>
                </c:pt>
                <c:pt idx="17">
                  <c:v>-0.86</c:v>
                </c:pt>
                <c:pt idx="18">
                  <c:v>-1</c:v>
                </c:pt>
                <c:pt idx="19">
                  <c:v>-0.86</c:v>
                </c:pt>
                <c:pt idx="20">
                  <c:v>-0.5</c:v>
                </c:pt>
                <c:pt idx="21">
                  <c:v>0</c:v>
                </c:pt>
                <c:pt idx="22">
                  <c:v>0.5</c:v>
                </c:pt>
                <c:pt idx="23">
                  <c:v>0.86</c:v>
                </c:pt>
                <c:pt idx="24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AB-46A5-85F0-1B62B0379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056096"/>
        <c:axId val="1035064256"/>
      </c:scatterChart>
      <c:valAx>
        <c:axId val="1035056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064256"/>
        <c:crosses val="autoZero"/>
        <c:crossBetween val="midCat"/>
      </c:valAx>
      <c:valAx>
        <c:axId val="103506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056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Sheet1!$A$2:$A$29</c:f>
              <c:numCache>
                <c:formatCode>General</c:formatCode>
                <c:ptCount val="28"/>
                <c:pt idx="0">
                  <c:v>-11</c:v>
                </c:pt>
                <c:pt idx="1">
                  <c:v>-10</c:v>
                </c:pt>
                <c:pt idx="2">
                  <c:v>-9</c:v>
                </c:pt>
                <c:pt idx="3">
                  <c:v>-8</c:v>
                </c:pt>
                <c:pt idx="4">
                  <c:v>-7</c:v>
                </c:pt>
                <c:pt idx="5">
                  <c:v>-6</c:v>
                </c:pt>
                <c:pt idx="6">
                  <c:v>-5</c:v>
                </c:pt>
                <c:pt idx="7">
                  <c:v>-4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0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12</c:v>
                </c:pt>
                <c:pt idx="24">
                  <c:v>13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13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12</c:v>
                </c:pt>
                <c:pt idx="26">
                  <c:v>13</c:v>
                </c:pt>
                <c:pt idx="2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09-44F8-9260-7CECE090224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578839887"/>
        <c:axId val="1578821647"/>
      </c:scatterChart>
      <c:valAx>
        <c:axId val="15788398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821647"/>
        <c:crosses val="autoZero"/>
        <c:crossBetween val="midCat"/>
      </c:valAx>
      <c:valAx>
        <c:axId val="157882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8398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0.01734</cdr:x>
      <cdr:y>0.66354</cdr:y>
    </cdr:from>
    <cdr:to>
      <cdr:x>0.99172</cdr:x>
      <cdr:y>0.66354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30C23A5C-B710-A762-C559-6FBA84E14675}"/>
            </a:ext>
          </a:extLst>
        </cdr:cNvPr>
        <cdr:cNvCxnSpPr/>
      </cdr:nvCxnSpPr>
      <cdr:spPr>
        <a:xfrm xmlns:a="http://schemas.openxmlformats.org/drawingml/2006/main">
          <a:off x="182336" y="3004229"/>
          <a:ext cx="10246178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0.02029</cdr:x>
      <cdr:y>0.1487</cdr:y>
    </cdr:from>
    <cdr:to>
      <cdr:x>0.04464</cdr:x>
      <cdr:y>0.1487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2E8DB3F2-35BE-C134-86E5-9B2185FFD5B1}"/>
            </a:ext>
          </a:extLst>
        </cdr:cNvPr>
        <cdr:cNvCxnSpPr/>
      </cdr:nvCxnSpPr>
      <cdr:spPr>
        <a:xfrm xmlns:a="http://schemas.openxmlformats.org/drawingml/2006/main">
          <a:off x="213360" y="680574"/>
          <a:ext cx="256032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accent6">
              <a:lumMod val="75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0.02203</cdr:x>
      <cdr:y>0.94887</cdr:y>
    </cdr:from>
    <cdr:to>
      <cdr:x>0.05246</cdr:x>
      <cdr:y>0.94887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4D95BB4F-AE98-D9A8-ABA6-20F8AE73EE74}"/>
            </a:ext>
          </a:extLst>
        </cdr:cNvPr>
        <cdr:cNvCxnSpPr/>
      </cdr:nvCxnSpPr>
      <cdr:spPr>
        <a:xfrm xmlns:a="http://schemas.openxmlformats.org/drawingml/2006/main">
          <a:off x="231648" y="4342746"/>
          <a:ext cx="320040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accent6">
              <a:lumMod val="75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0.38464</cdr:x>
      <cdr:y>0.15784</cdr:y>
    </cdr:from>
    <cdr:to>
      <cdr:x>0.38464</cdr:x>
      <cdr:y>1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D30EB0C5-C0EE-51BA-8099-332698F8F38B}"/>
            </a:ext>
          </a:extLst>
        </cdr:cNvPr>
        <cdr:cNvCxnSpPr/>
      </cdr:nvCxnSpPr>
      <cdr:spPr>
        <a:xfrm xmlns:a="http://schemas.openxmlformats.org/drawingml/2006/main">
          <a:off x="4044696" y="722375"/>
          <a:ext cx="0" cy="3854387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2">
              <a:lumMod val="25000"/>
            </a:schemeClr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0.38348</cdr:x>
      <cdr:y>0.16716</cdr:y>
    </cdr:from>
    <cdr:to>
      <cdr:x>0.40812</cdr:x>
      <cdr:y>0.16716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53A0E29F-644D-3BDA-FB0A-BCFBF1C5F91B}"/>
            </a:ext>
          </a:extLst>
        </cdr:cNvPr>
        <cdr:cNvCxnSpPr/>
      </cdr:nvCxnSpPr>
      <cdr:spPr>
        <a:xfrm xmlns:a="http://schemas.openxmlformats.org/drawingml/2006/main">
          <a:off x="4032504" y="765047"/>
          <a:ext cx="259080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0.38232</cdr:x>
      <cdr:y>0.9815</cdr:y>
    </cdr:from>
    <cdr:to>
      <cdr:x>0.41246</cdr:x>
      <cdr:y>0.9815</cdr:y>
    </cdr:to>
    <cdr:cxnSp macro="">
      <cdr:nvCxnSpPr>
        <cdr:cNvPr id="15" name="Straight Arrow Connector 14">
          <a:extLst xmlns:a="http://schemas.openxmlformats.org/drawingml/2006/main">
            <a:ext uri="{FF2B5EF4-FFF2-40B4-BE49-F238E27FC236}">
              <a16:creationId xmlns:a16="http://schemas.microsoft.com/office/drawing/2014/main" id="{8899E0D2-454E-EC4A-5B19-8DB2A7CE7889}"/>
            </a:ext>
          </a:extLst>
        </cdr:cNvPr>
        <cdr:cNvCxnSpPr/>
      </cdr:nvCxnSpPr>
      <cdr:spPr>
        <a:xfrm xmlns:a="http://schemas.openxmlformats.org/drawingml/2006/main">
          <a:off x="4020312" y="4492098"/>
          <a:ext cx="316992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0.83594</cdr:x>
      <cdr:y>0.16383</cdr:y>
    </cdr:from>
    <cdr:to>
      <cdr:x>0.87942</cdr:x>
      <cdr:y>0.16383</cdr:y>
    </cdr:to>
    <cdr:cxnSp macro="">
      <cdr:nvCxnSpPr>
        <cdr:cNvPr id="17" name="Straight Arrow Connector 16">
          <a:extLst xmlns:a="http://schemas.openxmlformats.org/drawingml/2006/main">
            <a:ext uri="{FF2B5EF4-FFF2-40B4-BE49-F238E27FC236}">
              <a16:creationId xmlns:a16="http://schemas.microsoft.com/office/drawing/2014/main" id="{6904207D-0453-AEAF-E6F5-2B9B134D194B}"/>
            </a:ext>
          </a:extLst>
        </cdr:cNvPr>
        <cdr:cNvCxnSpPr/>
      </cdr:nvCxnSpPr>
      <cdr:spPr>
        <a:xfrm xmlns:a="http://schemas.openxmlformats.org/drawingml/2006/main" flipH="1">
          <a:off x="8790432" y="749807"/>
          <a:ext cx="457200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0.83333</cdr:x>
      <cdr:y>0.94887</cdr:y>
    </cdr:from>
    <cdr:to>
      <cdr:x>0.87681</cdr:x>
      <cdr:y>0.94887</cdr:y>
    </cdr:to>
    <cdr:cxnSp macro="">
      <cdr:nvCxnSpPr>
        <cdr:cNvPr id="18" name="Straight Arrow Connector 17">
          <a:extLst xmlns:a="http://schemas.openxmlformats.org/drawingml/2006/main">
            <a:ext uri="{FF2B5EF4-FFF2-40B4-BE49-F238E27FC236}">
              <a16:creationId xmlns:a16="http://schemas.microsoft.com/office/drawing/2014/main" id="{A72880CE-516A-A795-4785-D468B0176AF2}"/>
            </a:ext>
          </a:extLst>
        </cdr:cNvPr>
        <cdr:cNvCxnSpPr/>
      </cdr:nvCxnSpPr>
      <cdr:spPr>
        <a:xfrm xmlns:a="http://schemas.openxmlformats.org/drawingml/2006/main" flipH="1">
          <a:off x="8763000" y="4342746"/>
          <a:ext cx="457200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0.02243</cdr:x>
      <cdr:y>0.12469</cdr:y>
    </cdr:from>
    <cdr:to>
      <cdr:x>0.02243</cdr:x>
      <cdr:y>0.96685</cdr:y>
    </cdr:to>
    <cdr:cxnSp macro="">
      <cdr:nvCxnSpPr>
        <cdr:cNvPr id="19" name="Straight Arrow Connector 18">
          <a:extLst xmlns:a="http://schemas.openxmlformats.org/drawingml/2006/main">
            <a:ext uri="{FF2B5EF4-FFF2-40B4-BE49-F238E27FC236}">
              <a16:creationId xmlns:a16="http://schemas.microsoft.com/office/drawing/2014/main" id="{BEA92E61-A5C0-D40F-4FC1-99D3987B1BDD}"/>
            </a:ext>
          </a:extLst>
        </cdr:cNvPr>
        <cdr:cNvCxnSpPr/>
      </cdr:nvCxnSpPr>
      <cdr:spPr>
        <a:xfrm xmlns:a="http://schemas.openxmlformats.org/drawingml/2006/main">
          <a:off x="235827" y="570655"/>
          <a:ext cx="0" cy="3854387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2">
              <a:lumMod val="25000"/>
            </a:schemeClr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0.87913</cdr:x>
      <cdr:y>0.14237</cdr:y>
    </cdr:from>
    <cdr:to>
      <cdr:x>0.87913</cdr:x>
      <cdr:y>0.98454</cdr:y>
    </cdr:to>
    <cdr:cxnSp macro="">
      <cdr:nvCxnSpPr>
        <cdr:cNvPr id="20" name="Straight Arrow Connector 19">
          <a:extLst xmlns:a="http://schemas.openxmlformats.org/drawingml/2006/main">
            <a:ext uri="{FF2B5EF4-FFF2-40B4-BE49-F238E27FC236}">
              <a16:creationId xmlns:a16="http://schemas.microsoft.com/office/drawing/2014/main" id="{033A4E64-EDF0-F23E-567C-CB3B89253DE9}"/>
            </a:ext>
          </a:extLst>
        </cdr:cNvPr>
        <cdr:cNvCxnSpPr/>
      </cdr:nvCxnSpPr>
      <cdr:spPr>
        <a:xfrm xmlns:a="http://schemas.openxmlformats.org/drawingml/2006/main">
          <a:off x="9244584" y="651605"/>
          <a:ext cx="0" cy="3854387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bg2">
              <a:lumMod val="25000"/>
            </a:schemeClr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0.45367</cdr:x>
      <cdr:y>0.14601</cdr:y>
    </cdr:from>
    <cdr:to>
      <cdr:x>0.45367</cdr:x>
      <cdr:y>1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402B173-C98B-7072-A10A-5127B345B1A0}"/>
            </a:ext>
          </a:extLst>
        </cdr:cNvPr>
        <cdr:cNvCxnSpPr/>
      </cdr:nvCxnSpPr>
      <cdr:spPr>
        <a:xfrm xmlns:a="http://schemas.openxmlformats.org/drawingml/2006/main" flipV="1">
          <a:off x="4770664" y="661080"/>
          <a:ext cx="0" cy="3866470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0.69281</cdr:x>
      <cdr:y>0.15142</cdr:y>
    </cdr:from>
    <cdr:to>
      <cdr:x>0.69281</cdr:x>
      <cdr:y>1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B5EB9FAA-B20C-C017-7703-594865481F8C}"/>
            </a:ext>
          </a:extLst>
        </cdr:cNvPr>
        <cdr:cNvCxnSpPr/>
      </cdr:nvCxnSpPr>
      <cdr:spPr>
        <a:xfrm xmlns:a="http://schemas.openxmlformats.org/drawingml/2006/main" flipV="1">
          <a:off x="7285264" y="685573"/>
          <a:ext cx="0" cy="3841977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2">
              <a:lumMod val="75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0.01681</cdr:x>
      <cdr:y>0.39306</cdr:y>
    </cdr:from>
    <cdr:to>
      <cdr:x>1</cdr:x>
      <cdr:y>0.39306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8B558938-3F54-A2DA-BAFE-8ED500E6BCCF}"/>
            </a:ext>
          </a:extLst>
        </cdr:cNvPr>
        <cdr:cNvCxnSpPr/>
      </cdr:nvCxnSpPr>
      <cdr:spPr>
        <a:xfrm xmlns:a="http://schemas.openxmlformats.org/drawingml/2006/main">
          <a:off x="176784" y="1779587"/>
          <a:ext cx="10338816" cy="0"/>
        </a:xfrm>
        <a:prstGeom xmlns:a="http://schemas.openxmlformats.org/drawingml/2006/main" prst="straightConnector1">
          <a:avLst/>
        </a:prstGeom>
        <a:ln xmlns:a="http://schemas.openxmlformats.org/drawingml/2006/main" w="19050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3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6.6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6,0 3,0 4,0-2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6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1,'3'4,"0"-1,0 1,-1 0,0 1,1-1,-2 0,1 1,0-1,-1 1,0-1,0 1,0 0,-1 5,2 70,-2-53,-1 511,1-514</inkml:trace>
  <inkml:trace contextRef="#ctx0" brushRef="#br0" timeOffset="1">0 763,'0'-22,"0"-15,5-24,0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6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6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7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0,'-4'0,"-2"0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7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21,'0'-9,"0"-2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8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36,'9'-5,"7"-5,5-1,-1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8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1 157,'4'0,"6"0,1 0</inkml:trace>
  <inkml:trace contextRef="#ctx0" brushRef="#br0" timeOffset="1">153 30,'0'-4,"4"-2,6-3,2-2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8.7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9.1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9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0,'5'0,"0"4,1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6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1,'0'4,"0"15,0 8,0 0</inkml:trace>
  <inkml:trace contextRef="#ctx0" brushRef="#br0" timeOffset="1">0 382,'0'4,"0"11,0 6,0 9,0-1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9.8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0,1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0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0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0,'4'0,"2"4,-1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0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72,'0'-5,"0"-9,0-12,0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1.2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0 286,'0'-4,"0"-2</inkml:trace>
  <inkml:trace contextRef="#ctx0" brushRef="#br0" timeOffset="1">26 184,'0'-8,"0"-8,0-14,0-10,0-7,0 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1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66,'0'-4,"-4"-6,-11-14,-1-3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1.9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1 432,'0'-9,"0"-11,0-6,0-13,0 1</inkml:trace>
  <inkml:trace contextRef="#ctx0" brushRef="#br0" timeOffset="1">1 0,'0'0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2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2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1,'-4'0,"-11"0,-2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3.1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0,'0'4,"-4"6,-1 6,-1 4,-7 11,-1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7.3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0,'0'5,"0"0</inkml:trace>
  <inkml:trace contextRef="#ctx0" brushRef="#br0" timeOffset="1">0 76,'0'5,"0"5,0 5,0 5,0 4,0-4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3.5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3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0,'5'9,"0"11,5 2,0 3,3-4,12-6,2-4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4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1,'4'0,"6"0,6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4.7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0,1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5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70 788,'9'-2,"-1"1,1-2,-1 0,0 0,0 0,0-1,-1 0,1 0,10-9,15-7,-24 15,0 1,0-2,-1 1,0-1,0 0,0 0,-1-1,8-9,-11 10,0 0,-1 0,1 0,-2-1,1 1,-1-1,0 1,0-1,0 0,-1 0,0 0,0-11,-1-8,0 1,-2-1,0 0,-2 0,-1 1,-1-1,-1 2,-2-1,0 1,-1 0,-1 1,-2 0,0 1,-2 0,0 1,-32-34,-63-48,82 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5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52 290,'0'-5,"0"-9,0-7,0 0</inkml:trace>
  <inkml:trace contextRef="#ctx0" brushRef="#br0" timeOffset="1">1 36,'0'-4,"0"-11,0-2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5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1 568,'4'-4,"6"-6,6-6,4-4,3-8,6-7,7-11,2-1,7-11,5-13,6-11,-6 0,-11 13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6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0 453,'0'-9,"5"-11,9-7,3-7,-2 2</inkml:trace>
  <inkml:trace contextRef="#ctx0" brushRef="#br0" timeOffset="1">153 21,'4'-9,"2"-2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7.0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7.4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16,'4'-4,"6"-2,2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7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0,'0'5,"0"0</inkml:trace>
  <inkml:trace contextRef="#ctx0" brushRef="#br0" timeOffset="1">0 25,'0'9,"0"2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7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0,'4'0,"10"0,12 0,5 0,-2 5,-7 4,-6 2</inkml:trace>
  <inkml:trace contextRef="#ctx0" brushRef="#br0" timeOffset="1">178 127,'0'9,"5"6,5 11,1 4,3 2,0-5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8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1,'0'8,"0"8,0 5,0 3,0-2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8.5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8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0,'0'5,"0"14,0 8,0 12,0 0</inkml:trace>
  <inkml:trace contextRef="#ctx0" brushRef="#br0" timeOffset="1">1 432,'0'5,"0"0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9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0,'0'0</inkml:trace>
  <inkml:trace contextRef="#ctx0" brushRef="#br0" timeOffset="1">1 357,'0'4,"0"6,0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49.6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59:54.11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0,'-2'116,"5"126,9-147,-5-47,0 58,-8 560,-12-513,-1-3,11-102,-3-1,-2 1,-21 71,4-21,4-27,15-53,0 0,1 0,1 0,-4 35,8-51,0 1,1-1,-1 0,0 1,1-1,-1 0,1 0,0 0,-1 0,1 1,0-1,1 0,-1 0,0-1,0 1,1 0,-1 0,1-1,0 1,-1-1,1 1,0-1,0 1,0-1,0 0,0 0,0 0,0 0,0-1,0 1,1-1,1 1,11 2,0-1,1-1,-1-1,17-1,26 3,-56-1,1-1,0 1,0 0,-1 0,1 1,-1-1,1 0,-1 1,1 0,-1-1,0 1,0 0,0 0,0 0,0 0,0 1,0-1,1 4,0-1,-1 1,0-1,0 1,-1-1,0 1,0-1,0 1,0 10,-2 0,0-1,0 1,-2-1,0 0,-1 0,-5 16,-76 160,8-18,60-136,-32 54,30-59,1 1,-19 49,22-38,2 1,2 1,1-1,3 2,2-1,1 1,3 0,2 0,2 0,11 58,-8-76,19 77,-14-74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59:56.82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4,'118'-1,"-21"-1,1 3,96 16,117 21,-198-27,50 2,-140-13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59:59.37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1,'1042'0,"-1020"0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01.47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0,'49'3,"-1"1,68 16,-6-1,-26-12,160-6,-104-4,10 3,-128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8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1,'4'4,"2"6,0 2</inkml:trace>
  <inkml:trace contextRef="#ctx0" brushRef="#br0" timeOffset="1">77 52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03.64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0,'7'7,"2"0,-1-1,1 0,0 0,0-1,0 0,1-1,0 0,0 0,20 3,9 0,65 3,-27-4,447 13,-403-20,-89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06.70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1,'766'0,"-744"1,0 1,30 7,27 3,-58-11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08.83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1,'82'-1,"90"3,-138 4,-1 1,0 1,0 2,54 25,7 2,43 7,155 58,-264-90,0 1,42 27,-62-35,0 1,0 0,-1 0,0 1,0-1,0 2,-1-1,0 1,0 0,-1 0,0 0,5 14,-7-9,0 0,-1-1,-1 1,0 0,-1 0,-1 14,0-8,1 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10.67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1,'154'13,"-12"-1,9 1,-17-2,-106-8,1 1,-1 1,28 10,-27-8,0 0,54 5,-55-11,-5-1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12.19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10,'991'0,"-945"-4,-30-2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14.0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1,'71'0,"724"20,-636-13,-139-7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15.80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0,'6'5,"1"-1,1-1,-1 0,0 0,1 0,0-1,-1 0,1 0,14 0,8 4,85 17,126 9,-127-20,391 13,-484-25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17.7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0,'970'0,"-939"0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19.8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1,'67'1,"-1"3,0 3,64 16,-56-8,0-4,1-2,106-2,53-8,-211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21.63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1,'30'1,"49"10,9 0,178 11,-156-14,148-8,-102-3,-125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8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1,'9'4,"6"6,2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24.39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0,'0'2,"1"0,-1 0,1 0,0 0,0 0,-1-1,2 1,-1 0,0 0,0-1,0 1,1-1,-1 1,1-1,-1 0,1 0,-1 1,1-1,0 0,2 1,38 17,-16-11,-1-2,1-1,1 0,-1-2,47-1,-33-1,56 8,-25 0,-1-4,119-6,-63-2,-51 1,-40 0,1 2,0 1,70 12,-85-8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26.4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1,'1031'0,"-1005"0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28.21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0,'1'3,"0"0,-1-1,1 1,0-1,0 1,1-1,-1 1,1-1,-1 0,1 1,0-1,-1 0,1 0,0 0,0-1,1 1,-1 0,0-1,1 1,-1-1,4 2,3 1,0 0,0 0,1 0,15 3,26-1,0-1,0-3,63-6,-24 2,391 0,-459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29.6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0,'84'4,"106"18,-111-10,132 2,39-15,-228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31.42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2,'32'-1,"0"1,0 2,-1 1,1 2,-1 0,0 3,37 13,-45-13,0-1,1-1,-1-1,2 0,33 0,125-6,-74-1,26 2,-114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33.94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1,'5'1,"-1"1,1 0,-1 0,0 0,0 0,0 1,0-1,-1 1,1 0,-1 1,1-1,-1 0,4 7,1-1,177 170,267 198,-443-369,7 5,0-1,0-1,30 16,-42-25,-1-1,1 1,0-1,-1 1,1-1,0 0,0 0,0-1,0 1,0-1,0 0,0 0,0 0,-1-1,1 1,0-1,0 0,0 0,0-1,-1 1,1-1,-1 1,1-1,5-4,-3 0,0 0,0 0,-1 0,0-1,0 1,-1-1,0 0,0-1,4-9,20-76,-14 43,-8 23,0 0,3-54,1-9,-5 48,-1 0,-3-52,-1 72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35.71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0,'1'6,"0"-1,-1 1,2 0,-1-1,1 1,-1-1,2 0,-1 0,0 1,1-2,0 1,0 0,1 0,-1-1,1 0,0 0,7 6,9 6,2 0,37 21,-4-3,-26-13,1-1,63 30,-70-39,-2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0:00:52.37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1086 7767,'-6'-17,"0"1,2-1,-1-1,2 1,-2-34,-2-6,-10-154,4 36,-17-62,24 169,4-102,3 108,-2 0,-11-73,5 86,6 31,-2 0,0 1,-1-1,-9-26,11 40,0-1,0 1,0 0,-1 0,0 0,0 0,0 0,0 1,0-1,-1 1,1 0,-1 0,0 0,0 1,0-1,-1 1,1 0,-1 0,1 0,-1 1,-7-2,-16-1,-1 1,0 2,-49 3,49 0,0-1,0-1,-39-7,64 6,0 0,0 0,0 0,0-1,0 1,1-1,-1 0,1 0,-1-1,1 1,0-1,0 1,0-1,0 0,0 0,-3-6,6 9,-1-1,1 1,-1 0,0-1,1 1,-1-1,0 1,0 0,1 0,-1-1,0 1,1 0,-1 0,0 0,0 0,1 0,-1 0,0 0,0 0,1 0,-1 0,0 1,0-1,1 0,-1 0,0 1,1-1,-1 0,0 1,1-1,-1 1,1-1,-1 1,0-1,1 1,-1-1,1 1,0 0,-1-1,1 1,-1 0,1 0,-23 35,20-31,-29 56,-39 106,42-93,22-53,1 0,-6 35,9-40,0 0,-1 0,0 0,-1 0,-9 17,14-32,0-1,-1 1,1 0,0-1,0 1,0-1,-1 1,1 0,0-1,-1 1,1-1,-1 1,1-1,-1 1,1-1,0 1,-1-1,0 0,1 1,-1-1,1 0,-1 1,1-1,-1 0,0 0,1 1,-1-1,0 0,1 0,-1 0,0 0,1 0,-2 0,-8-20,2-36,8 55,-2-14,4 20,-2-3,1 0,-1 0,1 0,0 0,0 0,0 0,0 0,0 0,0 0,1-1,-1 1,1-1,-1 1,2 1,11 3,0 0,0-1,1-1,-1 0,1-1,-1-1,1 0,0-1,17-1,-2 2,165 2,59 4,-237-5,0 0,0 1,0 0,0 2,-1 0,23 11,-31-13,-1 1,1-1,-1 1,0 0,0 1,-1 0,1 0,-1 0,-1 0,1 1,-1 0,0 1,-1-1,6 12,-10-18,1 0,-1 1,1-1,-1 0,0 1,0-1,1 0,-1 1,0-1,0 1,0-1,0 0,0 1,-1-1,1 0,0 1,-1-1,1 0,-1 1,1-1,-1 0,0 0,1 1,-3 0,1 0,0 0,0 0,-1 0,1-1,0 0,-1 1,0-1,1 0,-1 0,0 0,-4 0,-8 2,0-2,0 1,-24-3,34 1,-535-4,450 4,80 0,-1 0,0-1,0-1,0 0,0 0,1-1,-1 0,1-1,0 0,0-1,0 0,1 0,0-1,0-1,0 1,1-1,0-1,0 1,0-2,1 1,1-1,-9-13,11 16,-4-5,1 1,0-1,0 0,1 0,1 0,0-1,0 0,1 0,1-1,0 1,1-1,-2-23,4 30,10-354,-4 299,2 0,4 1,34-110,-18 81,-4-1,24-172,-41 208,1-7,2-88,-31-132,15 226,-1 13,-1 1,-26-75,21 78,1-1,2-1,-6-55,14-149,2 10,-23 88,2 4,13-435,10 330,2 166,16-105,5 82,-17 74,-1 0,5-41,16-184,-26 237,2 0,0 1,10-27,-8 27,0-1,-2 1,5-34,-7-173,-4 110,-2 69,-1 0,-2 1,-3 0,-14-44,13 49,3 16,-1 1,-1 0,-1 0,-18-27,26 45,3 4,0-1,0 1,0-1,0 1,0-1,0 1,-1-1,1 1,0 0,0-1,-1 1,1-1,0 1,-1-1,1 1,0 0,-1-1,1 1,0 0,-1-1,1 1,-1 0,1 0,-1-1,1 1,-1 0,1 0,-1 0,1 0,-1-1,1 1,-1 0,1 0,-1 0,1 0,-1 0,1 0,-1 1,1-1,-1 0,-7 24,7 47,1-65,2 726,1-682,10 63,-2-38,-4-30,3 0,1-1,3 0,1-1,3-1,1 0,1-1,34 47,-48-80,1 0,0 0,0 0,1-1,0 0,0-1,0 0,1 0,0-1,0 0,1 0,14 5,17 3,75 15,-44-12,-6 1,-11-5,-1 3,94 39,-145-53,1 1,0 0,-1 1,1-1,-1 0,1 1,-1 0,0 0,0 0,-1 0,1 0,-1 1,1-1,-1 1,0 0,0 0,-1-1,1 1,-1 0,0 0,0 1,0-1,0 0,-1 0,0 0,0 0,0 7,-3 8,-1 0,0-1,-1 1,-15 33,-1 8,19-56,1 0,0 0,-1 1,0-2,0 1,0 0,0 0,-1-1,1 1,-1-1,0 1,0-1,0 0,-1-1,1 1,-1 0,1-1,-1 0,0 0,0 0,0 0,0-1,0 1,-7 0,-7 1,0-1,0-1,0-1,-32-3,20 1,-18 0,-27-1,0-3,-85-19,144 20,14 1,26-2,45 2,481-23,-536 25,-1 0,1 0,-1-2,1 1,12-7,-22 9,-1-1,0 0,1 0,-1 0,0 0,0-1,0 1,-1-1,1 0,-1 1,1-1,-1 0,0-1,0 1,0 0,-1-1,1 1,-1-1,0 1,0-1,0 0,0 1,0-6,2-50,-9-93,1 17,5 76,-1-1,-4 1,-17-87,3 57,-13-132,22 119,-4-106,15-1498,-1 1705,3-34,3 25,5 21,-3 6,-2 0,1 0,6 36,5 11,-9-34,-2 1,0 0,-2 0,1 43,-7 129,-2-75,4-106,-2 40,1-60,0 0,0 0,-1 1,1-1,-1 0,1 0,-1 0,0 0,0 0,0 0,0 0,0 0,0 0,-1 0,1 0,-1-1,1 1,-1-1,0 1,1-1,-4 3,3-4,0 0,1 1,-1-1,1 0,-1 0,1 1,-1-1,0-1,1 1,-1 0,1 0,-1 0,0-1,1 1,-1-1,1 0,-1 1,1-1,0 0,-1 0,1 0,0 1,-1-2,1 1,0 0,0 0,0 0,-1-2,-26-40,28 42,-31-66,4-1,-32-123,-30-75,82 249,-5-12,-24-40,34 64,-2-1,1 1,0 0,-1 0,0 1,0-1,-1 1,1 0,-1 0,0 0,0 0,0 1,0 0,-8-3,10 5,0 1,1-1,-1 1,0-1,0 1,0 0,0 0,1 0,-1 1,0-1,0 0,0 1,1 0,-1 0,0 0,1 0,-1 0,0 1,-3 2,1 0,1 0,-1 0,1 1,1-1,-1 1,0 0,1 0,0 0,-2 7,-2 4,1 0,1 1,0-1,2 1,-4 32,-28 309,1-204,2-7,5 41,21-160,-2 1,-15 38,13-39,1 0,-9 48,10-41,-18 55,6-23,-11 39,-33 144,59-206,2 1,3 51,1-55,-2 1,-10 72,4-51,8-54,-1 0,-1 0,0 0,0 1,-1-1,0 0,0 0,-1-1,0 1,-1-1,0 1,0-1,-9 12,13-20,-1 1,0 0,1 0,-1-1,0 1,1 0,-1-1,0 1,0-1,0 1,1-1,-1 1,0-1,0 1,0-1,0 0,0 0,0 1,0-1,0 0,0 0,0 0,0 0,0 0,0 0,0 0,0-1,0 1,0 0,1 0,-1-1,0 1,-1-1,-1-1,0-1,1 1,0 0,-1-1,1 0,0 1,1-1,-1 0,0 0,-1-4,-4-10,1 0,-7-30,0-14,3 0,3 0,0-73,6 99,-2-1,-11-52,37 139,2-1,51 76,14 25,-72-117,9 16,-2 2,-2 0,19 68,65 219,-62-229,4-2,99 161,-104-188,39 100,-69-152,2 0,1-1,1-1,36 43,-42-55,-5-4,-1 1,0 0,-1 1,0-1,-1 1,-1-1,0 1,-1 1,0-1,0 16,6 29,19 155,-25-189,21 111,-14-95,-2 0,2 45,-7 308,-4-193,4-180,0 0,1 1,1-1,10 30,-6-27,-2 1,5 40,-9 165,-3-164,1-1922,1 1827,11-55,0-6,-10 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0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24575,'4'0'0,"11"-4"0,6-2 0,9 1 0,3 0 0,1 2 0,-2 1 0,-1 1 0,-6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0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24575,'0'-10'0,"1"0"0,0 0 0,1 0 0,0 0 0,0 0 0,1 0 0,0 1 0,1-1 0,0 1 0,1 0 0,7-12 0,-9 17 0,0 0 0,0 0 0,0 0 0,0 1 0,0 0 0,1-1 0,-1 1 0,1 1 0,0-1 0,0 0 0,0 1 0,0 0 0,1 0 0,-1 0 0,1 1 0,-1-1 0,1 1 0,-1 0 0,1 0 0,0 1 0,-1-1 0,1 1 0,0 0 0,0 0 0,-1 1 0,7 1 0,-8-2 0,-1 1 0,1 0 0,0 0 0,-1 0 0,1 0 0,-1 0 0,0 0 0,1 1 0,-1-1 0,0 1 0,0 0 0,0-1 0,0 1 0,0 0 0,0 0 0,0 1 0,-1-1 0,1 0 0,-1 0 0,1 1 0,-1-1 0,0 1 0,0-1 0,0 1 0,-1 0 0,2 4 0,0 7 0,-1 1 0,-1-1 0,0 0 0,-2 19 0,1-23 0,0 0 0,0 0 0,1 0 0,1 0 0,0 0 0,2 10 0,-2-17 0,1-1 0,-1 0 0,1 1 0,-1-1 0,1 0 0,0 0 0,0 0 0,0 0 0,0 0 0,0 0 0,1-1 0,-1 1 0,0-1 0,1 0 0,-1 0 0,1 1 0,0-1 0,-1-1 0,1 1 0,0 0 0,-1-1 0,1 1 0,0-1 0,3 0 0,13 1 0,0-1 0,29-3 0,-22 1 0,-23 1 0,0 1 0,0 0 0,1 0 0,-1 0 0,0 0 0,0 1 0,0-1 0,0 1 0,0-1 0,0 1 0,0 0 0,0 0 0,0 1 0,0-1 0,0 1 0,-1-1 0,1 1 0,0 0 0,-1 0 0,0 0 0,4 3 0,-4 0 0,0 0 0,1 0 0,-2 0 0,1 0 0,0 0 0,-1 0 0,0 0 0,0 0 0,-1 0 0,1 1 0,-1-1 0,-1 7 0,1-1 0,-1 1 0,0-1 0,-1 1 0,0-1 0,-1 0 0,0 0 0,-1 0 0,0 0 0,0-1 0,-1 1 0,-1-1 0,-7 10 0,-1-1 0,-2-1 0,0 0 0,-1-1 0,-35 26 0,-23 25-1365,56-56-5461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9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0,'4'4,"1"6,5 6,0-1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1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24575,'0'5'0,"0"5"0,0 5 0,0 5 0,0 7 0,0 4 0,0 1 0,0-1 0,-4-6 0,-1-2 0,-1-2 0,2-3-8191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 24575,'-1'0'0,"1"-1"0,0 0 0,-1 0 0,1 0 0,-1 0 0,1 0 0,-1 0 0,1 1 0,-1-1 0,0 0 0,1 0 0,-1 1 0,0-1 0,0 0 0,1 1 0,-1-1 0,0 1 0,0-1 0,0 1 0,0-1 0,0 1 0,0 0 0,0-1 0,1 1 0,-1 0 0,0 0 0,0 0 0,0 0 0,0 0 0,0 0 0,0 0 0,0 0 0,-2 0 0,-36 4 0,34-2 0,-1 0 0,1 0 0,-1 0 0,1 0 0,0 1 0,0 0 0,0 1 0,0-1 0,1 1 0,-1-1 0,1 1 0,0 1 0,0-1 0,0 1 0,1-1 0,-1 1 0,1 0 0,0 0 0,1 1 0,-1-1 0,1 0 0,0 1 0,1 0 0,-1-1 0,0 8 0,-4 17 0,2 0 0,1 0 0,2 47 0,1-66 0,-2 76 0,6 133 0,-3-211 0,0 0 0,1 0 0,0 0 0,0 0 0,1-1 0,0 1 0,1-1 0,0 0 0,0 1 0,0-2 0,1 1 0,1 0 0,-1-1 0,1 0 0,9 8 0,-10-11 0,0 0 0,0 0 0,0-1 0,1 0 0,-1 0 0,1 0 0,-1-1 0,1 0 0,0 0 0,0 0 0,0-1 0,0 1 0,1-2 0,-1 1 0,0-1 0,0 0 0,0 0 0,1 0 0,-1-1 0,0 0 0,0 0 0,11-5 0,-5 2 0,-1 0 0,0-1 0,0 0 0,0-1 0,-1 0 0,0-1 0,0 0 0,0-1 0,-1 0 0,0-1 0,-1 1 0,8-12 0,-6 5 0,0-1 0,-2 0 0,0 0 0,0 0 0,-2-1 0,0 0 0,5-27 0,1-1 0,-3 0 0,-1-1 0,-2 0 0,-2 0 0,-3-48 0,-1 88 5,-2-1 0,1 1 0,0 0-1,-1-1 1,-1 1 0,1 0 0,-1 0 0,0 1-1,0-1 1,0 0 0,-1 1 0,0 0 0,0 0-1,0 0 1,-1 0 0,0 1 0,0 0-1,0 0 1,0 0 0,0 0 0,-1 1 0,0 0-1,0 0 1,-12-4 0,-2 1-217,0 1 0,-1 0 0,0 1-1,0 1 1,0 2 0,-30 0 0,28 1-6614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1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24575,'-2'1'0,"-1"-1"0,1 1 0,0-1 0,-1 1 0,1 0 0,0 0 0,0 0 0,0 0 0,0 0 0,0 0 0,0 0 0,0 1 0,0-1 0,0 1 0,1 0 0,-1-1 0,1 1 0,-1 0 0,1 0 0,-1 0 0,1 0 0,0 0 0,0 0 0,0 0 0,0 0 0,1 1 0,-1-1 0,0 0 0,1 1 0,0-1 0,-1 4 0,-1 12 0,0 1 0,1-1 0,2 20 0,-1-17 0,0 63 0,3 314 0,-1-366 0,2 0 0,1 0 0,1-1 0,11 33 0,51 118 0,-46-127 0,-10-25 15,2 0 0,0-1 0,2-1 0,1-1 0,2 0 0,0-1 0,46 46 0,-51-59-114,1 0 0,1-1 0,0 0 0,0-1 0,1-1 0,1-1 0,0 0 0,0-2 0,0 0 0,1 0 0,0-2 0,1-1 0,-1 0 0,25 1 0,-23-4-6727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1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24575,'2'2'0,"1"0"0,-1 0 0,0 0 0,1 0 0,-1 1 0,0-1 0,-1 1 0,1 0 0,0-1 0,-1 1 0,1 0 0,-1 0 0,0 0 0,1 5 0,0-5 0,12 31 0,-1-6 0,-2 1 0,-1 0 0,13 61 0,-10 10 0,1 175 0,-13-152 0,-4 112 0,-1-192 0,-1-1 0,-1 0 0,-19 60 0,16-78-1365,-1-6-5461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4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24575,'-2'147'0,"5"163"0,1-290 0,0 0 0,2 0 0,0-1 0,1 0 0,2 0 0,-1-1 0,2 0 0,17 25 0,-13-21 0,-5-9 0,1-1 0,1 0 0,0 0 0,1-2 0,0 1 0,0-1 0,1-1 0,0 0 0,1-1 0,26 11 0,39 27 0,-47-26 0,1 0 0,1-3 0,1 0 0,59 18 0,-44-25-1365,-28-8-5461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4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24575,'-25'-1'0,"0"2"0,0 1 0,0 1 0,-49 12 0,65-12 0,0 0 0,-1 1 0,1 1 0,1-1 0,-1 1 0,1 0 0,-1 1 0,2 0 0,-1 1 0,1-1 0,0 1 0,0 1 0,0-1 0,1 1 0,-7 13 0,3-3 0,2 1 0,0-1 0,2 1 0,0 1 0,0-1 0,2 1 0,1 0 0,-2 23 0,4-15 0,0 1 0,2-1 0,2 0 0,0 0 0,9 36 0,-7-49 0,0 0 0,1 0 0,1 0 0,0 0 0,1-1 0,0 0 0,1-1 0,18 21 0,6 2 0,58 46 0,-53-49 0,-28-25 0,0-1 0,1 0 0,0-1 0,0 0 0,0-1 0,1 0 0,0 0 0,0-2 0,0 1 0,0-2 0,22 3 0,1-2 0,0-2 0,0-1 0,34-5 0,-64 4 0,0 1 0,-1-1 0,1 0 0,-1 0 0,0-1 0,1 1 0,-1-1 0,0 0 0,0 0 0,0 0 0,0-1 0,-1 1 0,1-1 0,0 0 0,-1 0 0,0 0 0,0-1 0,0 1 0,0-1 0,0 0 0,3-6 0,0-5 0,0 0 0,0-1 0,-2 0 0,6-28 0,0-1 0,-1 4 0,-2 0 0,-1-1 0,-3 0 0,-1 0 0,-7-80 0,2 102 0,-1 0 0,0 1 0,-2-1 0,0 1 0,-1 0 0,-1 1 0,-1 0 0,-1 0 0,0 1 0,-1 0 0,-1 0 0,-1 2 0,0-1 0,-24-20 0,29 30-114,0 1 1,-1 1-1,1 0 0,-1 0 0,0 0 1,0 1-1,0 1 0,0-1 0,-1 2 1,1-1-1,-18 0 0,4 1-6712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4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24575,'4'0'0,"1"4"0,1 6 0,3 1 0,0 3 0,-2 4 0,-1 2 0,-3 3 0,-1 2 0,-1 1 0,-1-1 0,0 1 0,0 0 0,-1 0 0,1-4-8191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4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112 161 24575,'-9'0'0,"0"0"0,1 0 0,-1-1 0,1 0 0,-1-1 0,1 0 0,0 0 0,-11-5 0,18 6 0,-1 0 0,0 0 0,1 0 0,-1 0 0,1 0 0,-1-1 0,1 1 0,0 0 0,-1-1 0,1 1 0,0-1 0,0 1 0,0-1 0,0 0 0,0 1 0,0-1 0,0-2 0,1 1 0,-1 0 0,1 1 0,0-1 0,0 0 0,0 0 0,0 0 0,1 0 0,-1 1 0,1-1 0,0 0 0,0 0 0,0 1 0,0-1 0,3-4 0,-2 2 0,2 0 0,-1 0 0,1 1 0,-1-1 0,1 1 0,1 0 0,-1 0 0,0 1 0,1-1 0,0 1 0,0 0 0,0 0 0,0 1 0,0-1 0,1 1 0,-1 0 0,9-1 0,-3 0 0,1 1 0,-1 0 0,0 1 0,0 1 0,1 0 0,-1 0 0,0 1 0,14 3 0,-20-3 0,0 0 0,-1 1 0,1-1 0,-1 1 0,1 0 0,-1 1 0,0-1 0,0 1 0,0 0 0,0-1 0,0 2 0,-1-1 0,1 0 0,-1 1 0,4 5 0,-3-2 0,1 0 0,-1 1 0,0 0 0,-1 0 0,0 0 0,0 0 0,-1 0 0,2 11 0,-2-4 0,0 0 0,-1 1 0,-1-1 0,0 0 0,-1 1 0,-1-1 0,0 0 0,-1 0 0,-7 21 0,2-19 0,0-1 0,-1 0 0,-1 0 0,-1-1 0,0 0 0,-18 18 0,28-32 0,0-1 0,1 0 0,-1 1 0,0-1 0,1 1 0,-1 0 0,0-1 0,1 1 0,-1-1 0,1 1 0,-1 0 0,1 0 0,0-1 0,-1 1 0,1 0 0,0 0 0,-1-1 0,1 1 0,0 0 0,0 0 0,0 0 0,-1-1 0,1 1 0,0 0 0,0 0 0,0 0 0,1 0 0,-1-1 0,0 1 0,0 0 0,0 0 0,1 0 0,-1-1 0,0 1 0,1 1 0,1-1 0,0 0 0,0 0 0,0 0 0,0-1 0,0 1 0,1-1 0,-1 1 0,0-1 0,0 0 0,0 0 0,0 0 0,5 0 0,69-13 0,-32-3 0,-35 11 0,1 1 0,-1 1 0,1-1 0,0 2 0,0-1 0,16-1 0,-24 4 0,1 1 0,-1-1 0,0 0 0,1 1 0,-1-1 0,0 1 0,0 0 0,0 0 0,0 0 0,1 0 0,-1 0 0,-1 0 0,1 1 0,0-1 0,0 0 0,0 1 0,-1 0 0,1-1 0,-1 1 0,1 0 0,-1 0 0,0 0 0,1 0 0,-1 0 0,0 0 0,0 0 0,-1 0 0,1 1 0,0-1 0,-1 0 0,1 0 0,-1 1 0,0-1 0,0 3 0,2 8 8,0 0 0,-1 0 0,-1 0 0,0 0 0,-1 0 0,0 0 0,-1-1 0,0 1 0,-1 0 0,-1-1 0,0 1 0,0-1 0,-1 0 0,-8 12 0,7-14-95,0-1-1,0 0 1,-1-1 0,-1 0-1,0 0 1,0 0 0,0-1-1,-1 0 1,0-1-1,0 0 1,0 0 0,-1-1-1,0 0 1,0-1 0,0 0-1,-20 5 1,-5-2-6739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5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24575,'8'1'0,"0"0"0,0 0 0,0 1 0,0 0 0,0 0 0,-1 1 0,1 0 0,-1 1 0,0-1 0,0 1 0,0 1 0,0-1 0,6 7 0,13 12 0,41 45 0,-36-36 0,-10-9 0,-2 1 0,0 1 0,-2 0 0,0 2 0,-2-1 0,-1 2 0,-1 0 0,-1 1 0,-2 0 0,7 31 0,62 222 0,-68-242 0,-2-11 0,-1 0 0,-1 1 0,-2-1 0,3 59 0,-7-61-106,0-20 16,0 0 0,0 0 0,-1 1 0,0-1 0,-1 0 0,0 1 1,0-1-1,0 0 0,-1 0 0,0 0 0,0 0 0,-1 0 0,-4 8 0,-4-5-6736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49:5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24575,'-2'183'0,"5"198"0,-1-365 0,0 0 0,2 0 0,-1-1 0,2 1 0,10 25 0,41 70 0,-53-104 0,4 5 0,-1-1 0,2 1 0,0-1 0,0-1 0,1 0 0,0 0 0,0 0 0,1-1 0,1-1 0,-1 0 0,2 0 0,-1-1 0,1 0 0,0-1 0,0-1 0,17 6 0,1 0-114,6 3-511,64 17-1,-81-28-6200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9.3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0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77 24575,'-1'1'0,"0"-1"0,0 0 0,-1 0 0,1 0 0,0 0 0,0 0 0,0 0 0,0 0 0,0-1 0,-1 1 0,1 0 0,0 0 0,0-1 0,0 1 0,0-1 0,0 1 0,0-1 0,0 0 0,0 1 0,0-1 0,0 0 0,0 0 0,1 1 0,-1-1 0,0 0 0,0 0 0,1 0 0,-1 0 0,1 0 0,-1 0 0,1 0 0,-1 0 0,1 0 0,-1 0 0,1-1 0,0 1 0,0 0 0,0 0 0,0 0 0,0 0 0,0-2 0,0 1 0,0 0 0,1 0 0,0 0 0,-1 0 0,1 0 0,0 0 0,0 0 0,0 1 0,0-1 0,1 0 0,-1 0 0,0 1 0,1-1 0,-1 1 0,1-1 0,-1 1 0,1 0 0,0 0 0,0 0 0,-1-1 0,1 2 0,4-3 0,-1 1 0,0 0 0,1 1 0,-1-1 0,1 1 0,0 0 0,-1 0 0,1 1 0,0 0 0,-1 0 0,1 0 0,0 1 0,0-1 0,-1 2 0,1-1 0,-1 0 0,1 1 0,-1 0 0,0 0 0,1 1 0,-1 0 0,0-1 0,-1 2 0,1-1 0,-1 0 0,1 1 0,-1 0 0,0 0 0,0 0 0,-1 1 0,1-1 0,-1 1 0,0 0 0,0 0 0,0 0 0,-1 0 0,0 1 0,0-1 0,0 1 0,1 6 0,0 16 0,-2 0 0,0 0 0,-2 0 0,0 1 0,-3-2 0,0 1 0,-1 0 0,-14 38 0,17-59 0,0 0 0,0-1 0,0 1 0,1 0 0,-1 13 0,2-19 0,0 0 0,0 0 0,0 0 0,0 0 0,0 1 0,0-1 0,1 0 0,-1 0 0,0 0 0,1 0 0,-1 0 0,1 0 0,-1 0 0,1 1 0,-1-2 0,1 1 0,0 0 0,0 0 0,-1 0 0,1 0 0,0 0 0,0 0 0,0-1 0,0 1 0,0 0 0,0-1 0,0 1 0,0-1 0,0 1 0,0-1 0,0 0 0,0 1 0,1-1 0,-1 0 0,0 0 0,0 1 0,0-1 0,0 0 0,1 0 0,-1-1 0,0 1 0,0 0 0,0 0 0,1-1 0,10-2 0,-1 0 0,0 0 0,0-2 0,-1 1 0,1-1 0,-1-1 0,0 0 0,9-7 0,-8 5 0,0 1 0,1 0 0,0 1 0,0 0 0,0 1 0,19-5 0,-27 9 0,0 0 0,1 0 0,-1 0 0,0 1 0,0 0 0,1 0 0,-1 0 0,0 0 0,0 1 0,0 0 0,1-1 0,-1 2 0,0-1 0,0 0 0,0 1 0,0 0 0,6 4 0,-8-4 0,1 0 0,-1 1 0,0-1 0,0 1 0,-1 0 0,1-1 0,-1 1 0,1 0 0,-1 0 0,0 0 0,0 0 0,0 0 0,0 0 0,-1 1 0,1-1 0,-1 0 0,0 0 0,0 0 0,0 1 0,0-1 0,0 0 0,-1 0 0,0 0 0,-1 5 0,-3 8-91,-1 0 0,0 0 0,-1 0 0,-1-1 0,0 0 0,-1-1 0,-1 0 0,-1 0 0,1-1 0,-2 0 0,0-1 0,0 0 0,-1-1 0,-27 17 0,25-20-6735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0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24575,'5'0'0,"0"4"0,1 10 0,-2 8 0,-1 7 0,-5 5 0,-3 4 0,0 0 0,-4-2 0,0-3 0,1-7-8191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0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24575,'-6'0'0,"0"0"0,1 0 0,-1 0 0,0 1 0,0 0 0,1 1 0,-1-1 0,1 1 0,-1 0 0,1 0 0,0 1 0,0-1 0,0 1 0,0 0 0,0 1 0,1-1 0,-6 6 0,4-2 0,1 0 0,0 0 0,0 1 0,1 0 0,0-1 0,1 1 0,-1 1 0,1-1 0,1 0 0,-3 17 0,-1 20 0,2 0 0,2 0 0,5 62 0,0-5 0,-3-96 0,0 0 0,1 0 0,-1 0 0,1-1 0,1 1 0,-1 0 0,1-1 0,-1 1 0,2-1 0,-1 1 0,1-1 0,-1 0 0,1 0 0,1 0 0,7 8 0,-6-7 0,2-1 0,-1 0 0,0 0 0,1-1 0,0 0 0,0 0 0,0 0 0,1-1 0,-1 0 0,12 2 0,6 0 0,1-1 0,-1-1 0,1-1 0,0-2 0,0 0 0,32-6 0,-55 6 0,1-1 0,0 0 0,-1 0 0,1 0 0,-1 0 0,1 0 0,-1-1 0,1 0 0,-1 1 0,0-1 0,0-1 0,0 1 0,0 0 0,0-1 0,-1 1 0,1-1 0,-1 0 0,1 0 0,-1 0 0,0 0 0,0 0 0,-1-1 0,1 1 0,-1 0 0,1-1 0,-1 0 0,0 1 0,0-1 0,0-6 0,2-11 0,-2 0 0,0-1 0,-1 1 0,-4-26 0,1 2 0,2 21 0,1 3 0,-1-1 0,-1 0 0,-8-40 0,8 57 0,1-1 0,-1 1 0,-1-1 0,1 1 0,-1 0 0,0 0 0,0 0 0,0 0 0,-1 0 0,1 1 0,-1-1 0,0 1 0,-1 0 0,1 1 0,-1-1 0,0 1 0,1-1 0,-1 2 0,-7-4 0,-56-27-1365,42 21-5461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0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85 104 24575,'0'-4'0,"0"-6"0,0-6 0,0-4 0,-5 2 0,-5 3 0,-10 4 0,-5 5 0,1 2-8191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1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24575,'0'6'0,"0"-1"0,1 1 0,-1-1 0,2 0 0,-1 1 0,0-1 0,1 0 0,0 0 0,0 0 0,1 0 0,-1 0 0,1 0 0,0-1 0,0 1 0,1-1 0,-1 0 0,1 0 0,0 0 0,0-1 0,7 6 0,17 17 0,-16-13 0,-1 1 0,0 0 0,0 0 0,-2 1 0,0 1 0,-1 0 0,0 0 0,-1 0 0,-1 1 0,5 21 0,-4-3 0,-2 0 0,-1 0 0,-2 1 0,-2 39 0,1 42 0,-4 70 0,0-171 0,-2 0 0,0 0 0,-1 0 0,0-1 0,-1 0 0,-1 0 0,0 0 0,-1-1 0,-21 24 0,27-34-124,-1 0 0,1-1 0,-1 1 0,0-1 0,0 0 0,0 0-1,0 0 1,-1-1 0,1 1 0,-6 1 0,-21 7-6702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1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24575,'2'30'0,"0"0"0,2 0 0,1 0 0,2-1 0,17 48 0,67 136 0,-88-205 0,7 13 0,1 0 0,1 0 0,1-1 0,0 0 0,2-1 0,0-1 0,1-1 0,1 0 0,0-1 0,1 0 0,1-2 0,1 0 0,0-1 0,0-1 0,1-1 0,1-1 0,0-1 0,37 10 0,-10-6 0,67 8 0,-76-11-1365,-24-5-5461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1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22 24575,'0'-1'0,"-1"0"0,1 0 0,-1 0 0,0 0 0,1 0 0,-1 0 0,0 0 0,0 0 0,0 0 0,0 0 0,0 1 0,0-1 0,0 0 0,0 0 0,0 1 0,0-1 0,0 1 0,0-1 0,0 1 0,-1-1 0,1 1 0,0 0 0,0 0 0,-1 0 0,1-1 0,-2 1 0,-35-3 0,35 2 0,-1 1 0,0 1 0,1-1 0,-1 0 0,1 1 0,-1 0 0,1 0 0,-1 0 0,1 0 0,0 0 0,-1 1 0,1 0 0,0-1 0,0 1 0,0 0 0,0 1 0,0-1 0,1 0 0,-1 1 0,1-1 0,-1 1 0,1 0 0,0 0 0,0 0 0,0 0 0,1 0 0,-1 1 0,1-1 0,0 0 0,-1 1 0,2-1 0,-2 6 0,-1 12 0,0-1 0,2 1 0,1-1 0,3 35 0,-1-21 0,-3 35 0,0-45 0,1 0 0,1 1 0,7 42 0,-5-59 0,1 0 0,-1 0 0,1 0 0,1 0 0,-1-1 0,1 0 0,1 0 0,-1 0 0,1-1 0,0 1 0,13 9 0,-4-4 0,0-1 0,0-1 0,1 0 0,26 12 0,-28-17 0,0 0 0,0-1 0,1-1 0,-1 0 0,0-1 0,1 0 0,0-1 0,-1-1 0,1 0 0,0-1 0,-1 0 0,25-7 0,-33 7 0,1-1 0,-1 0 0,1 0 0,-1-1 0,0 0 0,0 0 0,0 0 0,-1-1 0,1 0 0,-1 0 0,0 0 0,0-1 0,0 1 0,0-1 0,-1-1 0,0 1 0,0 0 0,0-1 0,-1 0 0,0 0 0,0 0 0,-1 0 0,1-1 0,-1 1 0,-1-1 0,1 1 0,-1-1 0,1-13 0,-1-47 0,-8-71 0,5 129 0,0 1 0,0 0 0,-1 0 0,0 1 0,0-1 0,-1 1 0,0-1 0,0 1 0,-1 0 0,1 0 0,-11-10 0,-1 1 0,0 0 0,-37-28 0,46 40-8,-1-1 0,1 2 0,-1-1 0,0 1-1,0 0 1,0 1 0,0 0 0,-1 0 0,1 1 0,-12 0 0,-14-4-1268,7 0-5550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24575,'4'0'0,"6"4"0,1 6 0,-1 10 0,-3 10 0,-2 4 0,-2 1 0,-1-2 0,-2-10 0,0-22 0,0-11-8191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24575,'8'0'0,"17"0"0,16 0 0,10-4 0,5-2 0,2-8 0,-5-2 0,-7 2 0,-7 3 0,-6-1 0,-9 2-8191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3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127 337 24575,'-8'1'0,"-1"-1"0,1-1 0,0 1 0,-1-2 0,1 1 0,0-1 0,0 0 0,0 0 0,-13-7 0,19 7 0,-1 1 0,1-1 0,0 0 0,-1 0 0,1-1 0,0 1 0,1 0 0,-1-1 0,0 1 0,1-1 0,-1 0 0,1 1 0,0-1 0,0 0 0,0 0 0,0 0 0,0 0 0,1 1 0,-1-1 0,1 0 0,0 0 0,0-1 0,0 1 0,0 0 0,0 0 0,1 1 0,0-1 0,-1 0 0,1 0 0,2-4 0,0-4 0,1 1 0,1-1 0,0 1 0,0-1 0,1 2 0,0-1 0,1 1 0,0-1 0,1 2 0,0-1 0,0 1 0,18-13 0,-8 8 0,0 1 0,1 0 0,0 2 0,0 0 0,1 2 0,22-7 0,-26 10 0,0 2 0,0 0 0,1 1 0,-1 0 0,1 1 0,-1 1 0,1 1 0,0 1 0,-1 0 0,18 4 0,-30-4 0,0 1 0,0-1 0,0 1 0,0 0 0,0-1 0,-1 2 0,1-1 0,-1 0 0,0 1 0,0-1 0,0 1 0,0 0 0,-1 0 0,1 0 0,-1 1 0,0-1 0,-1 0 0,1 1 0,-1-1 0,2 6 0,2 11 0,-1 1 0,3 40 0,-6-53 0,-1-1 0,1 0 0,-1 1 0,0-1 0,-1 0 0,0 1 0,0-1 0,-1 0 0,0 0 0,0 0 0,-1 0 0,0 0 0,-1-1 0,0 1 0,0-1 0,0 0 0,-1 0 0,-9 10 0,8-10 0,4-5 0,0-1 0,0 1 0,0 0 0,0 0 0,1 0 0,-1 0 0,1 1 0,-1-1 0,1 0 0,0 1 0,0-1 0,0 1 0,0-1 0,0 1 0,0 3 0,3-6 0,1 1 0,0-1 0,0 0 0,-1 1 0,1-1 0,0 0 0,0-1 0,-1 1 0,1 0 0,0-1 0,-1 0 0,1 1 0,3-3 0,1 2 0,7-2 0,1 0 0,0 1 0,0 1 0,0 1 0,24 2 0,-36-2 0,0 0 0,0 1 0,1 0 0,-1 0 0,0 0 0,0 0 0,0 0 0,0 1 0,0 0 0,0-1 0,-1 1 0,1 0 0,0 0 0,-1 0 0,0 1 0,1-1 0,-1 1 0,0-1 0,0 1 0,0 0 0,-1-1 0,1 1 0,-1 0 0,1 0 0,-1 0 0,0 1 0,0-1 0,0 0 0,-1 0 0,1 0 0,-1 5 0,2 11 0,-1 1 0,0-1 0,-2 1 0,0-1 0,-2 1 0,0-1 0,-1 0 0,-1 0 0,-12 33 0,12-41 0,-1-1 0,0 1 0,0-1 0,-1 0 0,0 0 0,0-1 0,-1 0 0,-1-1 0,1 1 0,-1-1 0,-1-1 0,0 0 0,0 0 0,0-1 0,0-1 0,-1 1 0,-12 3 0,-15 8 44,29-12-326,0-1 0,0 0 1,-1 0-1,-12 2 0,10-5-6544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9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10,'-5'0,"-5"0,-5 0,-14-4,-1-2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0:4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24575,'62'-1'0,"0"4"0,117 18 0,-158-16 0,0 0 0,0 2 0,-1 0 0,0 1 0,0 1 0,-1 0 0,-1 2 0,1 0 0,-2 2 0,1-1 0,-2 2 0,17 17 0,-23-21 0,0 1 0,-2 0 0,1 1 0,-1 0 0,-1 0 0,0 0 0,0 1 0,-2 0 0,1 0 0,6 28 0,13 33 0,-19-60 0,0 1 0,-1 0 0,-1 0 0,0 0 0,3 28 0,5 94 0,2 77 0,-14-203 0,1-1 0,-1 1 0,-1 0 0,0-1 0,0 1 0,-1-1 0,-1 1 0,0-1 0,0 0 0,-1 0 0,0 0 0,0-1 0,-1 1 0,-13 17 0,-23 24-1365,24-28-5461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2:32.5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0 111 24575,'31'-1'0,"-14"0"0,0 1 0,0 0 0,0 2 0,0 0 0,25 6 0,-37-7 0,-1 1 0,0 0 0,0-1 0,0 2 0,0-1 0,-1 0 0,1 1 0,-1-1 0,1 1 0,-1 0 0,0 0 0,0 1 0,0-1 0,0 1 0,-1-1 0,1 1 0,-1 0 0,0 0 0,0 0 0,-1 0 0,1 0 0,-1 0 0,0 1 0,0-1 0,0 0 0,0 7 0,3 41 0,-3 1 0,-9 81 0,7-124 0,-2 0 0,1 0 0,-1 0 0,-1 0 0,0-1 0,0 1 0,-1-1 0,0 0 0,0 0 0,-9 9 0,-4 5 0,-2 0 0,-26 23 0,31-36 0,18-24 0,24-37 0,-19 37 0,67-148 0,-43 81 0,-25 62 0,0 0 0,1 0 0,19-33 0,26-52 0,-18 49 0,11-14 0,-33 60 0,-11 19 0,-9 23 0,-55 81 0,-10-28 0,63-73 0,-5 6 0,1 1 0,-20 38 0,31-53 0,-1 1 0,1-1 0,0 1 0,1 0 0,-1-1 0,1 1 0,0 0 0,1 0 0,0 0 0,-1 0 0,2 0 0,-1 0 0,1-1 0,0 1 0,0 0 0,3 10 0,-2-14 0,-1 0 0,0 0 0,0 0 0,1 0 0,-1 0 0,1 0 0,0-1 0,0 1 0,-1 0 0,1-1 0,0 1 0,0-1 0,1 0 0,-1 0 0,0 0 0,0 0 0,0 0 0,1 0 0,2 0 0,55 7 0,-21-4 0,125 19-1365,-142-17-5461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2:34.0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24575,'0'26'0,"0"0"0,2 0 0,1 0 0,1 0 0,7 27 0,5 0-273,-3 1 0,-3 1 0,-1 0 0,1 69 0,-10-96-6553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2:35.2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1 102 24575,'8'-9'0,"17"-2"0,20 0 0,16-3 0,15-2 0,3 1 0,-3 3 0,-10 4 0,-17 2-8191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2:36.3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40 24575,'4'0'0,"6"0"0,10 0 0,5 0 0,4 0 0,5 0 0,1 0 0,-1 0 0,2 0 0,12-8 0,7-4 0,-1 1 0,-11 2-8191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2:44.5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92 24575,'54'-1'0,"-26"0"0,0 1 0,0 1 0,40 6 0,-60-5 0,0 0 0,0 0 0,-1 1 0,1-1 0,-1 2 0,0-1 0,0 1 0,0 0 0,0 1 0,-1-1 0,1 1 0,-1 1 0,0-1 0,-1 1 0,0 0 0,8 11 0,-4-2 0,-2 0 0,1 0 0,-2 1 0,0 0 0,-1 0 0,0 0 0,-2 1 0,0-1 0,2 27 0,-4 14 0,-7 84 0,3-101 0,-12 52 0,13-81 0,-1 1 0,0-1 0,-1 0 0,0-1 0,-1 1 0,0-1 0,-1 1 0,0-2 0,-8 12 0,13-20 0,1 0 0,-1-1 0,1 1 0,-1 0 0,1 0 0,-1-1 0,0 1 0,1-1 0,-1 1 0,0-1 0,1 1 0,-1-1 0,0 1 0,0-1 0,0 1 0,1-1 0,-1 0 0,0 1 0,0-1 0,0 0 0,-1 0 0,0-14 0,13-26 0,120-336 0,-108 313 0,56-149 0,-66 167 0,-12 39 0,0-1 0,1 1 0,0-1 0,0 1 0,0 0 0,1 0 0,0 0 0,0 0 0,6-9 0,-7 18 0,-1 0 0,0 1 0,0-1 0,0 0 0,0 1 0,0-1 0,-1 0 0,1 1 0,-1-1 0,0 6 0,-2 10 0,0-1 0,-1 0 0,-1 0 0,-1 0 0,-10 25 0,-45 85 0,-4 11 0,59-124 0,0 1 0,0 0 0,2 0 0,0 1 0,1-1 0,0 33 0,2-44 0,0 1 0,1 0 0,0 0 0,0 0 0,1-1 0,-1 1 0,1-1 0,0 1 0,1-1 0,-1 0 0,1 0 0,0 0 0,1 0 0,-1 0 0,1-1 0,0 1 0,8 6 0,-5-5 0,1-1 0,-1-1 0,1 1 0,0-1 0,0-1 0,0 1 0,1-1 0,-1-1 0,1 0 0,16 3 0,31 3 16,42 5-1397,-76-12-5445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1:52:46.2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75 24575,'5'-1'0,"0"-1"0,1 1 0,-1-1 0,0 1 0,0-2 0,0 1 0,0 0 0,0-1 0,0 0 0,-1 0 0,1-1 0,6-6 0,-4 4 0,0 1 0,0 0 0,0 0 0,1 1 0,8-4 0,-14 7 0,1 0 0,-1 1 0,1-1 0,-1 1 0,1-1 0,0 1 0,-1 0 0,1 0 0,-1 0 0,1 0 0,0 1 0,-1-1 0,1 1 0,-1-1 0,1 1 0,-1 0 0,1 0 0,-1 0 0,1 0 0,-1 1 0,2 1 0,3 2 0,-1 0 0,-1 1 0,1 0 0,-1 0 0,0 0 0,0 1 0,-1 0 0,0 0 0,0 0 0,0 0 0,-1 0 0,2 9 0,7 21 0,8 47 0,-10-42 0,-6-26 0,0 1 0,-2-1 0,1 1 0,-2 0 0,-1 23 0,-1-29 0,-1 1 0,0 0 0,-1-1 0,-1 1 0,0-1 0,0 0 0,-1 0 0,-8 13 0,-4 2 0,-1-1 0,-39 43 0,-16 20 0,73-88 0,-1 1 0,1 0 0,-1-1 0,1 1 0,-1-1 0,1 1 0,-1 0 0,1 0 0,-1-1 0,1 1 0,0 0 0,0 0 0,-1-1 0,1 1 0,0 0 0,0 0 0,0 0 0,0 0 0,0-1 0,0 1 0,0 0 0,0 0 0,0 0 0,0-1 0,1 1 0,-1 0 0,0 0 0,0 0 0,1-1 0,-1 1 0,1 0 0,-1-1 0,0 1 0,1 0 0,-1-1 0,1 1 0,0 0 0,-1-1 0,1 1 0,-1-1 0,1 1 0,0-1 0,0 1 0,-1-1 0,1 0 0,0 1 0,1-1 0,47 10 0,-48-10 0,526 11 0,-347-14 0,244 1-1365,-332 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14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0 662,'78'0,"36"2,0-5,204-32,100-81,-171 42,-187 56,-32 8,1 2,1 1,38-4,290-39,-50 4,132-14,-12 1,43 45,-406 14,-35-1,-1-2,0-1,39-11,46-7,-38 14,253-16,-291 22,-1-2,64-15,-65 10,1 3,71-5,25 14,121-5,-154-9,22-2,120 11,-193 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16.5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0 453,'8'-1,"0"0,-1 0,1-1,13-4,14-3,717-82,-452 62,-18-7,275-18,-387 56,75-4,-96-18,-25 1,-46 12,449-23,-503 28,-1 0,1-2,35-9,22-4,46 4,65-11,-111 13,0 3,131 5,17-1,-206 1,0-1,0-1,-1-1,29-12,-38 14,4-2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18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0.1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18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19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19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1,'4'4,"2"2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0.1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0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1,'4'0,"11"0,6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0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63,'13'-5,"9"-5,4-1,3 1,1 3,-1 2,3-3,-3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1.2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1 148,'4'0,"2"0</inkml:trace>
  <inkml:trace contextRef="#ctx0" brushRef="#br0" timeOffset="1">203 20,'5'0,"5"0,10-4,6-2,2 1,-3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2.6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31,'-4'0,"-2"-5,5-1,15-3,6-1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5.3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5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 1,'-9'9,"-6"6,-6 11,-4-1,3-3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3.8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10,5 15,0 9,1 7,-2 3,3 5,1 5,-2 6,-1-6,-2-9,-1-10,-1-12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0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51 127,'0'0</inkml:trace>
  <inkml:trace contextRef="#ctx0" brushRef="#br0" timeOffset="1">26 50,'0'-8,"-5"-4,-5-3,-1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6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0,'-8'9,"-8"7,-5 0,1-1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6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0,'0'5,"-5"1,-5 3,-1 6,-3-1,-4 3,2-3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6.7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1,'0'0</inkml:trace>
  <inkml:trace contextRef="#ctx0" brushRef="#br0" timeOffset="1">11 102,'0'5,"-4"5,-2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7.1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7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0,'-4'5,"-6"5,-6 6,-4-1,1-1</inkml:trace>
  <inkml:trace contextRef="#ctx0" brushRef="#br0" timeOffset="1">20 102,'-8'0,"-4"0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7.8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1,'-9'0,"-2"0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8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1,'-4'0,"-6"4,-5 2,-1 3,-1 6,-3-1,-2 2,-1 3,3-3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8.5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0,'0'4,"-4"2,-6 4,-6 4,0 5,-1 7,-3 4,3-3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8.9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10,0 10,0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9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1,'-5'4,"0"2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0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26,'0'-4,"-4"-6,-2-1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29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1,'-4'4,"-11"1,-2 5,-7 0,0 3,1-1,-1-2,4 1,-3-1,2-3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0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0,'-4'5,"-2"1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0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0,'-4'4,"-6"2,-2-1</inkml:trace>
  <inkml:trace contextRef="#ctx0" brushRef="#br0" timeOffset="1">36 102,'-4'4,"-6"2,-1 3,1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0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1,'-5'4,"0"6,-1 6,2 4,-3 3,-1-2</inkml:trace>
  <inkml:trace contextRef="#ctx0" brushRef="#br0" timeOffset="1">42 179,'-9'9,"-6"6,-2 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1,'-9'4,"-2"2</inkml:trace>
  <inkml:trace contextRef="#ctx0" brushRef="#br0" timeOffset="1">1 27,'0'0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1.4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1,'0'0</inkml:trace>
  <inkml:trace contextRef="#ctx0" brushRef="#br0" timeOffset="1">26 1,'-5'4,"-5"6,-1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2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2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0,'5'0,"9"0,11 0,6 0,2 0,0 0,-6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2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81,'5'-4,"1"-2</inkml:trace>
  <inkml:trace contextRef="#ctx0" brushRef="#br0" timeOffset="1">102 30,'9'0,"7"0,9 0,9 0,8 0,1 0,6 0,3 0,-3 0,-5-4,-6-2,-1-4,-6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3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44,'4'0,"6"0,10 0,10 0,9-5,-3-5,-2-1,-4 1,-6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1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153 535,'0'-5,"0"-9,-8-8,-8-16,-1-15,-1-16,1 4</inkml:trace>
  <inkml:trace contextRef="#ctx0" brushRef="#br0" timeOffset="1">1 1,'0'0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3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26,'4'0,"11"0,15 0,7 0,5 0,1 0,-7 0</inkml:trace>
  <inkml:trace contextRef="#ctx0" brushRef="#br0" timeOffset="1">330 1,'5'0,"9"0,12 0,9 0,8 0,1 0,1 0,-2 0,4 0,-1 0,0 0,-4 0,-8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3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102 1,'8'0,"8"0,10 0,8 0,4 0,-1 0,-7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4.1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41,'4'0,"6"0,6 0,3 0,0 0</inkml:trace>
  <inkml:trace contextRef="#ctx0" brushRef="#br0" timeOffset="1">178 16,'5'0,"5"-4,5-2,1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4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10,'4'0,"6"0,6 0,4 0,3 0,-2-4,-5-2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4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26,'5'0,"0"-4,5-2,0 0</inkml:trace>
  <inkml:trace contextRef="#ctx0" brushRef="#br0" timeOffset="1">127 0,'4'0,"2"0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5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69,'4'-4,"6"-6,6-6,4-4,-1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5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1 346,'0'-4,"4"-11,2-10,3-15,1-4,-1 4</inkml:trace>
  <inkml:trace contextRef="#ctx0" brushRef="#br0" timeOffset="1">76 92,'0'-8,"0"-8,5-5,0-4,1 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6.0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0 539,'0'-4,"0"-15,0-13,0 0</inkml:trace>
  <inkml:trace contextRef="#ctx0" brushRef="#br0" timeOffset="1">0 209,'0'-5,"0"-9,0-11,0-11,0-3,0-8,0 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6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76 240,'0'-9,"0"-3</inkml:trace>
  <inkml:trace contextRef="#ctx0" brushRef="#br0" timeOffset="1">1 62,'0'-4,"0"-11,0-6,0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6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51,'-5'-4,"-1"-2</inkml:trace>
  <inkml:trace contextRef="#ctx0" brushRef="#br0" timeOffset="1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1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7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39,'-9'0,"-6"0,-2-5,-6 0,-3-5,-6 0,2 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7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7.9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128 407,'0'-5,"0"-5,-5-14,-5-7,-1-12,-3-11,1 4</inkml:trace>
  <inkml:trace contextRef="#ctx0" brushRef="#br0" timeOffset="1">1 1,'0'0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8.2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38,'0'0</inkml:trace>
  <inkml:trace contextRef="#ctx0" brushRef="#br0" timeOffset="1">1 12,'0'-5,"4"0,2 4,4 2,0 6,-2 10,8 10,4 6,-1 1,0-5,-2-7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8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9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1,'4'0,"2"4,4 6,4 2,9 2,5 3,-3 4,-5-2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9.5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0,'0'9,"0"7,0 9,0 6,-4 0,-6 1,-1-6</inkml:trace>
  <inkml:trace contextRef="#ctx0" brushRef="#br0" timeOffset="1">11 281,'-5'4,"-1"2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39.9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729 0,'-8'9,"-8"2,-1 5,-2 3,-2 2,-1 3,-2 1,-5 10,-7 6,-9 11,-7 0,-7 4,-10 1,1-4,0-8,3-10,4-4,12-6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0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947 1,'-8'8,"-8"12,-5 11,1 5,-1 5,0-1,-2-2,-1-4,4-7</inkml:trace>
  <inkml:trace contextRef="#ctx0" brushRef="#br0" timeOffset="1">312 433,'-9'4,"-15"10,-8 4,-4 1,-3 3,-13-2,-11-1,7-3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0.6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0,'-4'9,"-6"2,-1 4,-3 4,-8 3,-13 2,-18 1,-13 5,-4-2,2-7,12-6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2.0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0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0,'-4'0,"-2"5,-4 0,-4 9,-1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1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0 301,'509'-22,"-418"12,0-5,-1-4,133-45,-173 46</inkml:trace>
  <inkml:trace contextRef="#ctx0" brushRef="#br0" timeOffset="1">1193 73,'5'0,"9"0,7 0,13 0,14 0,16 0,10 0,-4 0,0 0,-4 0,1 0,-4 0,-3-9,-7-2,-9-5,1-3,-7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1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16,'4'0,"11"0,6-4,5-2,-3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1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2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26,'4'-5,"2"-5,-1-1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2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1 105,'4'0,"6"-4,10-6,2-6,0-4,2 1,1 0,-4 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3.0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0,'5'0,"0"5,1 5,-2 6,-1 8,-1 14,-1 8,-5 10,-6 3,-10 6,-10 4,-5-1,0-4,5-12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3.3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0,'0'9,"-4"11,-6 7,-6-2,-4 4,-11 6,-14 5,-13-3,-12-1,-5 3,8-5,5-9,15-8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3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0,'-4'4,"-6"11,-6 6,1 0</inkml:trace>
  <inkml:trace contextRef="#ctx0" brushRef="#br0" timeOffset="1">57 431,'-4'9,"-2"7,0 5,2 7,-4 9,1 5,-4 1,0-7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4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2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4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5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0,'-4'0,"-11"0,-6 0,-4 0,2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5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0,'0'4,"-4"6,-2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5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601 1,'-4'0,"-11"0,-6 4,-4 2,-3 4,-4 4,-2 0,-8 3,0-3,-16 1,-2-1,1 4,6 0,3-3,6-5,11-3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6.0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1,'-4'0,"-6"0,-6 0,0 0</inkml:trace>
  <inkml:trace contextRef="#ctx0" brushRef="#br0" timeOffset="1">46 26,'-4'0,"-6"0,-6 0,0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6.4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6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1,'-9'0,"-16"0,-7 0,1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7.1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7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26,'5'0,"0"0</inkml:trace>
  <inkml:trace contextRef="#ctx0" brushRef="#br0" timeOffset="1">102 1,'9'0,"15"0,13 0,4 0,4 0,-2 0,-3 0,-5 0,-7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7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11,'5'0,"9"0,7-4,1-2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2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8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35,'4'0,"15"0,16 0,8 0,8 0,5 0,-3-4,-6-2,-7 1,3 1,2-4,-6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8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96,'5'0,"5"0,10 0,5-4,0-2</inkml:trace>
  <inkml:trace contextRef="#ctx0" brushRef="#br0" timeOffset="1">128 71,'0'-4,"4"-2,6-4,1-4,-1-5,-2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8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1 204,'4'0,"10"0,16 0,7-9,1-2,4 0,-2 2,-3-1,-4-9,-7 0</inkml:trace>
  <inkml:trace contextRef="#ctx0" brushRef="#br0" timeOffset="1">407 0,'0'0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9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62,'0'-8,"-5"-17,0-3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49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70 367,'0'-4,"0"-6,-5-6,0-12,-1-11,-2-3,-5-11,-1-2,3-8,4 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0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62,'0'-9,"0"-15,0-4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0.6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787 78,'-4'0,"-11"0,-6 0,-13 0,-18 0,-17-9,-23-3,-13 1,6 3,22 1</inkml:trace>
  <inkml:trace contextRef="#ctx0" brushRef="#br0" timeOffset="1">0 1,'0'0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0.9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1,'-4'4,"-11"2,-10 4,-15 8,-5 7,-7 7,-4 2,4 0,5-6,8 1,10-4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1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1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3.1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86,'0'-4,"0"-6,5-23,0-6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2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1 116,'0'-4,"4"-2,2-4,-1-5,4-3,0-13,-2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2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3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3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0,'0'5,"-4"5,-10 5,-12 5,-5 8,-2-2,5 0,2-5,6-6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4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1,'-1'14,"-1"1,-1 0,-1-1,0 1,-1-1,-11 23,-7 26,10-21,-1 0,-26 52,32-80,1 0,-2-1,1 0,-2-1,0 0,0-1,-1 1,0-2,-1 0,-16 10,-6 3,3-1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4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0,'0'4,"0"7,0 4,0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4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0,'0'5,"0"9,0 3</inkml:trace>
  <inkml:trace contextRef="#ctx0" brushRef="#br0" timeOffset="1">255 77,'4'0,"2"4,4 2,4 8,5 2,-2 2,2-1,-4 0,-3 2,-4 2,-4-3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5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1,'0'4,"-5"2,-1 4,-3 4,-6 1,-4-3,2 0,-6 0,2-4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3:55.6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69,'8'-4,"12"-6,16-6,5-4,-4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1:54:39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1390,'22'-2,"-1"0,0-1,25-7,29-4,174-5,275 15,-269 7,-216-5,0-2,62-14,40-4,37 18,-121 5,1-2,0-3,100-19,-78 4,70-21,-129 33,-1-1,0-2,0 0,-1 0,20-17,15-10,1 2,1 3,2 2,1 3,85-27,-26 10,-183 94,13-20,11-8,1 3,-66 51,106-74,10-5,91-32,655-210,-699 231,-38 10,0-1,-1 0,1-2,-1 0,17-9,-35 16,0 0,-1 0,1 0,0 0,0 0,-1 0,1 0,0-1,-1 1,1 0,0 0,0 0,-1 0,1 0,0 0,0-1,-1 1,1 0,0 0,0 0,0 0,-1-1,1 1,0 0,0 0,0-1,0 1,-1 0,1 0,0-1,0 1,0 0,0-1,0 1,0 0,0 0,0-1,0 1,0 0,0-1,0 1,0 0,0 0,0-1,0 1,0 0,0 0,1-1,-1 1,0 0,0 0,0-1,0 1,0 0,1 0,-1-1,0 1,0 0,0 0,1 0,-1 0,0-1,1 1,-30-5,0 2,-1 1,1 1,-49 5,8-1,-12 0,34 0,-1-2,0-3,1-1,-75-15,19 3,82 14,1-2,-1 0,1-1,-34-12,51 14,0 0,0-1,0 1,1-1,-1 0,1 0,0 0,0-1,0 1,0-1,0 0,1 0,0 0,-1 0,2 0,-1 0,0 0,1-1,0 1,0-1,0 1,0-10,-1-10,2-1,0 0,5-28,-2 13,-2 37,-1-1,1 1,-1-1,0 1,-1-1,1 1,-1-1,1 1,-1-1,0 1,0 0,0 0,-1-1,-1-2,0 3,0 0,0 1,0 0,0 0,0 0,-1 0,1 0,-1 1,1-1,-1 1,1 0,-1 0,-6-1,-177-31,-42-10,225 42,0 0,0 0,0 0,1-1,-1 1,0-1,1 0,0 0,-1 0,1-1,0 1,0-1,0 1,0-1,1 0,-1 0,1-1,-4-5,4 3,0 0,0 0,1 0,0 0,0 0,1 0,0 0,0 0,0 0,1 0,0 1,1-7,11-28,-10 34,-1 0,1 0,-1-1,-1 1,1 0,0-13,-2 18,0 1,0-1,0 0,0 0,0 0,-1 0,1 1,0-1,0 0,-1 0,1 1,0-1,-1 0,1 0,-1 1,1-1,-1 1,1-1,-1 0,0 1,1-1,-1 1,0-1,1 1,-1 0,0-1,0 1,1-1,-2 1,-28-1,15 6,0 0,0 1,1 1,0 0,0 1,1 0,0 1,0 1,-20 19,-77 70,-127 146,-77 131,80-72,187-236,3 1,-55 118,91-167,0 1,0-1,2 1,-6 41,10-51,2 0,0 0,0 0,1 0,0 0,1 0,0 0,1-1,0 1,0 0,8 12,4 12,-1 0,-2 1,-1 0,9 61,6 154,-22 428,-16-519,-7-1,-47 191,6-164,38-125,19-53,0 1,0-1,1 1,1-1,-1 11,1-18,1 0,0 1,0-1,0 0,1 0,-1 0,0 0,0 0,1 1,-1-1,0 0,1 0,-1 0,1 0,0 0,-1 0,1 0,0 0,-1 0,1-1,0 1,0 0,0 0,0-1,0 1,0 0,0-1,0 1,0-1,0 1,0-1,0 0,0 1,0-1,1 0,-1 0,0 0,0 0,0 0,0 0,0 0,1 0,-1 0,0-1,2 0,24-3,-13 2,-1 0,1 0,-1 1,1 1,14 2,-8-1,0-1,0-1,-1-1,34-6,10-2,-100 28,-86 23,98-34,51-15,524-161,-539 166,-10 3,0 0,1 0,-1 0,0 0,0-1,0 1,0 0,0-1,1 1,-1 0,0-1,0 0,0 1,0-1,0 1,0-1,-1 0,3-1,-8-5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3.5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0 417,'0'-5,"0"0</inkml:trace>
  <inkml:trace contextRef="#ctx0" brushRef="#br0" timeOffset="1">25 137,'0'0</inkml:trace>
  <inkml:trace contextRef="#ctx0" brushRef="#br0" timeOffset="2">25 10,'5'-4,"0"-2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0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24575,'-1'1'0,"0"-1"0,0 0 0,0 1 0,0-1 0,-1 1 0,1 0 0,0-1 0,0 1 0,1 0 0,-1 0 0,0 0 0,0-1 0,0 1 0,0 0 0,1 0 0,-1 0 0,0 0 0,1 0 0,-1 1 0,1-1 0,-1 0 0,1 0 0,0 0 0,-1 0 0,1 0 0,0 1 0,0 1 0,-5 39 0,5-38 0,0 18 0,1 0 0,1-1 0,10 40 0,-2-5 0,-8-48 0,0 0 0,0 0 0,1 0 0,0 0 0,1-1 0,-1 1 0,1-1 0,1 0 0,-1 0 0,1-1 0,1 1 0,-1-1 0,12 10 0,8 5 0,2-1 0,34 20 0,15 11 0,29 30-1365,-92-68-5461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08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24575,'21'-54'0,"-20"49"0,1-1 0,0 1 0,1 0 0,0-1 0,-1 1 0,2 0 0,-1 1 0,0-1 0,1 1 0,0-1 0,0 1 0,0 0 0,1 1 0,-1-1 0,1 1 0,0 0 0,0 0 0,0 0 0,9-3 0,-3 2 0,0 1 0,0 0 0,0 1 0,1 1 0,-1-1 0,1 2 0,-1-1 0,0 2 0,13 1 0,-21-2 0,0 1 0,0 0 0,0 0 0,0 0 0,-1 0 0,1 0 0,0 1 0,-1-1 0,1 1 0,-1-1 0,1 1 0,-1 0 0,0 0 0,0 0 0,0 1 0,0-1 0,0 0 0,-1 1 0,1-1 0,-1 1 0,1-1 0,-1 1 0,0 0 0,0 0 0,0 0 0,0-1 0,-1 1 0,1 0 0,-1 0 0,0 4 0,2 12 0,-1 0 0,-2 0 0,-3 31 0,2-34 0,-1 13 0,-1 0 0,-2 0 0,-9 28 0,11-43 0,-2 0 0,0 0 0,0-1 0,-1 0 0,-1 0 0,0 0 0,-18 20 0,22-29 0,0 1 0,-1 0 0,1 0 0,0 0 0,0 1 0,-5 9 0,8-14 0,1 0 0,0 0 0,-1 0 0,1-1 0,0 1 0,0 0 0,0 0 0,0 0 0,0 0 0,0 0 0,0 0 0,0 0 0,0 0 0,0 0 0,0 0 0,1 0 0,-1 0 0,0 0 0,1 0 0,-1 0 0,0-1 0,1 1 0,0 0 0,-1 0 0,1 0 0,-1-1 0,1 1 0,0 0 0,-1-1 0,1 1 0,0 0 0,0-1 0,0 1 0,-1-1 0,1 1 0,0-1 0,0 0 0,0 1 0,0-1 0,0 0 0,0 0 0,0 1 0,0-1 0,0 0 0,0 0 0,0 0 0,0 0 0,1-1 0,8 3 12,1-1-1,0-1 1,0 0 0,0-1-1,-1 0 1,1-1-1,17-4 1,73-28-826,-83 27 170,11-4-6182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09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6 0,0 3 0,0 5 0,0 1 0,0 1 0,0 0 0,0-3-8191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1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24575,'0'-5'0,"0"1"0,1-1 0,-1 1 0,1-1 0,0 1 0,1 0 0,-1-1 0,1 1 0,0 0 0,0 0 0,0 0 0,0 0 0,1 1 0,0-1 0,-1 1 0,1-1 0,1 1 0,-1 0 0,0 0 0,1 0 0,0 1 0,-1-1 0,1 1 0,0 0 0,0 0 0,0 0 0,1 1 0,-1-1 0,0 1 0,0 0 0,1 0 0,-1 1 0,1-1 0,-1 1 0,1 0 0,-1 0 0,1 0 0,-1 1 0,1 0 0,-1 0 0,0 0 0,1 0 0,-1 1 0,0-1 0,0 1 0,0 0 0,0 0 0,0 1 0,0-1 0,-1 1 0,1 0 0,-1 0 0,0 0 0,0 0 0,0 1 0,0-1 0,0 1 0,-1 0 0,0 0 0,0 0 0,0 0 0,3 6 0,-2 5 0,0 0 0,0 0 0,-2 0 0,0 1 0,0-1 0,-2 0 0,-3 26 0,-5 7 0,-15 48 0,11-49 0,11-39 0,0 0 0,0-1 0,1 1 0,0 0 0,0 0 0,1 0 0,0 0 0,2 10 0,-2-16 0,1 1 0,0-1 0,0 0 0,0 1 0,0-1 0,0 0 0,1 1 0,-1-1 0,1 0 0,-1 0 0,1 0 0,0-1 0,0 1 0,0 0 0,0-1 0,0 1 0,0-1 0,0 1 0,0-1 0,1 0 0,-1 0 0,0 0 0,1 0 0,-1-1 0,1 1 0,-1-1 0,1 1 0,3-1 0,20 3-290,0-2 0,30-3 0,-48 2-205,16-1-6331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1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24575,'8'1'0,"0"0"0,0 1 0,0 0 0,-1 0 0,1 0 0,0 1 0,-1 0 0,1 1 0,-1-1 0,0 2 0,-1-1 0,1 1 0,-1 0 0,1 0 0,8 10 0,5 7 0,0 1 0,29 45 0,8 14 0,-23-34 0,46 82 0,-72-113 0,0 1 0,-1-1 0,-1 1 0,-1 0 0,0 1 0,-1-1 0,-1 1 0,-1 0 0,0 21 0,-5 115-1365,3-128-5461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33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24575,'-3'1'0,"1"-1"0,-1 0 0,0 0 0,1 1 0,-1 0 0,0-1 0,1 1 0,-1 0 0,1 0 0,0 1 0,-1-1 0,1 0 0,0 1 0,-1-1 0,1 1 0,0 0 0,0 0 0,-2 3 0,0 0 0,0 1 0,0 0 0,1 0 0,0 0 0,0 0 0,-5 14 0,2 6 0,0 0 0,-4 48 0,5 230 0,7-197 0,-2-97 0,1 0 0,0 0 0,1 0 0,0-1 0,1 1 0,0-1 0,0 1 0,8 13 0,3 2 0,27 37 0,-23-38 0,21 41 0,-33-54-85,0-1 0,1 1-1,1-1 1,0-1 0,0 1-1,1-2 1,0 1 0,0-1-1,1 0 1,0-1 0,0 0-1,1-1 1,0 0 0,0 0-1,17 5 1,-4-3-6741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3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24575,'9'0'0,"11"0"0,11 0 0,5 0 0,0 0 0,-1 0 0,-8 0-8191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3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17 24575,'-4'0'0,"-24"-1"0,28 1 0,-1 0 0,0 0 0,1 1 0,-1-1 0,1 0 0,-1-1 0,0 1 0,1 0 0,-1 0 0,0 0 0,1 0 0,-1 0 0,1-1 0,-1 1 0,1 0 0,-1 0 0,0-1 0,1 1 0,-1 0 0,1-1 0,-1 1 0,1-1 0,0 1 0,-1-1 0,1 1 0,-1-1 0,1 1 0,0-1 0,-1 1 0,1-2 0,0 2 0,0-1 0,1 1 0,-1-1 0,1 1 0,-1-1 0,1 1 0,-1 0 0,1-1 0,-1 1 0,1-1 0,-1 1 0,1 0 0,-1 0 0,1-1 0,0 1 0,-1 0 0,1 0 0,-1 0 0,1 0 0,0 0 0,-1 0 0,1 0 0,0 0 0,-1 0 0,1 0 0,-1 0 0,1 0 0,0 0 0,-1 0 0,1 1 0,-1-1 0,1 0 0,0 0 0,-1 1 0,1-1 0,-1 0 0,1 1 0,-1-1 0,1 0 0,-1 1 0,1 0 0,26 16 0,-16-7 0,-1 0 0,1 0 0,-2 1 0,0 1 0,0 0 0,-1 0 0,0 0 0,-1 1 0,0 0 0,-2 1 0,1-1 0,-1 1 0,-1 0 0,2 16 0,0 5 0,-1-1 0,-3 1 0,0 0 0,-7 64 0,4-93 0,-1 1 0,1-1 0,-1 1 0,-1-1 0,1 0 0,-1 0 0,0 0 0,-1 0 0,0 0 0,1-1 0,-7 7 0,5-6 0,0-1 0,1 1 0,0 1 0,1-1 0,-1 0 0,1 1 0,-3 9 0,6-15 0,0 0 0,0 1 0,1-1 0,-1 0 0,0 0 0,0 0 0,1 0 0,-1 0 0,0 0 0,1 0 0,-1 0 0,1 0 0,0 0 0,-1 0 0,1 0 0,0 0 0,-1 0 0,1-1 0,0 1 0,0 0 0,0 0 0,0-1 0,0 1 0,0-1 0,0 1 0,0-1 0,0 1 0,0-1 0,0 1 0,0-1 0,0 0 0,0 0 0,0 1 0,0-1 0,1 0 0,0 0 0,51 4 0,-47-3 0,220-3 120,-83-1-1605,-120 3-5341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3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24575,'-5'0'0,"-5"4"0,-5 2 0,-1 4 0,12 0 0,10-1 0,9-3 0,6-2 0,4-1 0,2-2 0,0-1 0,-3 0-8191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4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24575,'5'0'0,"5"0"0,10 0 0,5 4 0,0 6 0,-6 6 0,-5 8 0,-5 5 0,-5-3-8191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3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36,'0'-4,"0"-11,0-1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4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24575,'0'-4'0,"4"-2"0,7 1 0,4 0 0,14-7 0,5-5 0,-2-1-8191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4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24575,'21'-28'0,"16"-18"0,-35 45 0,-1 0 0,1 0 0,-1 0 0,1-1 0,0 1 0,-1 1 0,1-1 0,0 0 0,-1 0 0,1 1 0,0-1 0,0 1 0,0-1 0,0 1 0,-1 0 0,1 0 0,0 0 0,0 0 0,0 0 0,0 0 0,0 0 0,0 1 0,0-1 0,-1 1 0,4 0 0,-3 1 0,0-1 0,0 1 0,0 0 0,-1-1 0,1 1 0,-1 0 0,1 0 0,-1 0 0,1 0 0,-1 0 0,0 0 0,0 0 0,0 0 0,0 1 0,0-1 0,-1 0 0,1 1 0,-1-1 0,0 1 0,1 3 0,-1 59 0,0-48 0,-1 8 0,2-9 0,0 0 0,-2-1 0,0 1 0,0-1 0,-2 1 0,0-1 0,0 0 0,-2 0 0,0 0 0,-9 18 0,7-21 0,-16 31 0,23-42 0,-1 1 0,1 0 0,-1 0 0,1 0 0,0-1 0,0 1 0,0 0 0,0 0 0,0 0 0,0 0 0,0 0 0,1-1 0,-1 1 0,0 0 0,1 0 0,0 0 0,-1-1 0,1 1 0,0 0 0,0-1 0,0 1 0,0-1 0,2 2 0,8 8 0,0-1 0,1 0 0,0-1 0,1-1 0,21 11 0,77 33 0,-86-41 0,46 18-682,89 25-1,-107-41-6143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2:01:4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24575,'4'2'0,"1"1"0,-1 0 0,0 1 0,0-1 0,0 1 0,-1-1 0,1 1 0,-1 0 0,0 1 0,4 6 0,26 55 0,-15-28 0,141 245 0,-141-255 0,-13-20 0,1 1 0,-1 0 0,0 0 0,3 10 0,24 54 0,-24-57 0,0 0 0,-2 1 0,1-1 0,-2 1 0,5 24 0,-6 3-28,-4 82 0,-1-67-1281,1-37-5517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2:49.9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24575,'8'0'0,"17"0"0,3 0-8191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2:50.6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432 1 24575,'5'0'0,"5"0"0,9 0 0,11 0 0,13 0 0,-1 0-8191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3:11.8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24575,'5'0'0,"9"0"0,11 0 0,11 0 0,3 0 0,-1 0 0,-7 0-8191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3:22.9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138 233 24575,'0'-4'0,"0"-6"0,0-1-8191</inkml:trace>
  <inkml:trace contextRef="#ctx0" brushRef="#br0" timeOffset="1">11 5 24575,'-5'0'0,"0"-4"0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3:23.9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3:30.7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3:56.1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1 24575,'-5'0'0,"-5"0"0,-1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4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1,'0'8,"0"21,0 18,0 14,-4 5,-1-4,-1-13</inkml:trace>
  <inkml:trace contextRef="#ctx0" brushRef="#br0" timeOffset="1">0 458,'0'4,"0"11,0 6,0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4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0 154,'0'-5,"0"-9,0-8,0-7,0-13,0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9:40.0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24575,'14'243'0,"-1"2"0,-14-69-1365,1-155-5461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9:41.7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0 240 24575,'1'-1'0,"-1"0"0,1 0 0,-1-1 0,1 1 0,0 0 0,0 0 0,0 0 0,-1 0 0,1 0 0,0 0 0,0 0 0,1 0 0,-1 0 0,0 1 0,0-1 0,0 0 0,0 1 0,1-1 0,-1 1 0,0-1 0,1 1 0,-1 0 0,0-1 0,1 1 0,-1 0 0,0 0 0,2 0 0,40-3 0,-32 4 0,1 0 0,0 1 0,-1 0 0,1 1 0,-1 0 0,0 1 0,0 1 0,16 7 0,7 8 0,38 29 0,6 3 0,-77-51 0,0 0 0,1-1 0,-1 1 0,1 0 0,-1-1 0,0 1 0,1-1 0,0 0 0,-1 1 0,1-1 0,-1 0 0,1 0 0,-1 0 0,1 0 0,0 0 0,-1 0 0,1-1 0,-1 1 0,1 0 0,-1-1 0,3 0 0,-1-1 0,0 0 0,0 0 0,0 0 0,-1-1 0,1 1 0,-1 0 0,1-1 0,-1 0 0,3-5 0,4-7 0,-1 0 0,-1-1 0,7-21 0,-10 25 0,3-6-105,15-39-525,18-79 0,-32 97-6196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9:53.5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24575,'0'4'0,"0"6"0,0 10 0,0 10 0,5 5 0,0 0 0,1-2 0,-2-1 0,-1-3 0,-1-1 0,3-2 0,1 0 0,0-1 0,-2 0 0,-1 0 0,3 5 0,0-4-8191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9:57.9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24575,'4'0'0,"6"0"0,6 0 0,4 0 0,3 0 0,2 0 0,2 4 0,-1 2 0,1 0 0,-1 2 0,0 1 0,0-1 0,-1-3 0,1 3 0,-5 0-8191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19:59.4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0 161 24575,'4'0'0,"11"0"0,6 0 0,0-5 0,1-1 0,1-3 0,0-6 0,2 1 0,0-7 0,0 1 0,0-1 0,1 3 0,-5 1 0,-6 3-8191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0:05.4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24575,'4'0'0,"6"0"0,6 0 0,-1 0-8191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0:07.4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24575,'5'0'0,"5"0"0,1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3:16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24575,'717'0'0,"-664"-3"-72,0-2 0,68-16 0,-65 10-1077,-23 6-5677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3:18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24575,'30'3'0,"0"1"0,-1 2 0,1 1 0,-1 1 0,-1 2 0,43 20 0,-15-8 0,-31-12 0,0 0 0,0 1 0,-1 2 0,-1 0 0,-1 2 0,0 0 0,26 23 0,-46-35 0,1-1 0,-1 1 0,0 0 0,0-1 0,0 1 0,0 0 0,-1 0 0,1 1 0,-1-1 0,1 0 0,-1 0 0,0 1 0,-1-1 0,1 0 0,0 1 0,-1-1 0,0 1 0,0 4 0,-1-1 0,0 0 0,0 0 0,-1 0 0,0-1 0,0 1 0,-1-1 0,0 1 0,-7 10 0,-5 5 0,-1-1 0,-1 0 0,-33 31 0,35-38-77,8-8-181,0 1 1,0 0-1,1 0 1,-7 9-1,5 0-6568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3:12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24575,'559'0'-1365,"-537"0"-5461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4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52,'0'-9,"0"-11,0-2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3:14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24575,'9'2'0,"1"1"0,-1 0 0,0 0 0,0 1 0,0 0 0,-1 1 0,0 0 0,0 0 0,0 1 0,10 8 0,-4-3 0,-9-7 0,0 0 0,0 0 0,0 0 0,-1 1 0,0 0 0,0 0 0,0 0 0,0 0 0,-1 0 0,0 1 0,0 0 0,0-1 0,-1 1 0,0 0 0,0 1 0,1 6 0,-2-4 0,0 0 0,-1 1 0,0-1 0,0 0 0,-1 0 0,0 1 0,-1-1 0,0 0 0,-1 0 0,-5 13 0,-4 5 0,-2 0 0,-1-1 0,-1 0 0,-1-1 0,-2-1 0,-24 25 0,29-31-1365,4-1-5461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4:52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0 178 24575,'7'0'0,"1"-1"0,-1 0 0,0 0 0,-1-1 0,1 0 0,0 0 0,0-1 0,-1 1 0,1-1 0,-1-1 0,0 0 0,0 1 0,0-2 0,-1 1 0,10-10 0,-6 6 0,1 0 0,-1 1 0,1 0 0,1 1 0,15-8 0,31-4 0,0 3 0,2 2 0,105-10 0,-114 18-1365,-9 2-5461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7:1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32 24575,'-4'-3'0,"12"-3"0,16-4 0,23 4 0,-1 2 0,1 2 0,60 5 0,-5 0 0,155-3-1365,-232 0-5461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7:1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 24575,'-1'0'0,"1"0"0,0 0 0,-1 0 0,1-1 0,0 1 0,0 0 0,-1 0 0,1-1 0,0 1 0,0 0 0,-1-1 0,1 1 0,0 0 0,0-1 0,0 1 0,0 0 0,-1-1 0,1 1 0,0 0 0,0-1 0,0 1 0,0 0 0,0-1 0,0 1 0,0 0 0,0-1 0,0 1 0,0-1 0,0 1 0,0 0 0,0-1 0,0 1 0,1 0 0,-1-1 0,0 1 0,0 0 0,0-1 0,0 1 0,1-1 0,16-5 0,22 5 0,-17 5 0,1 0 0,-1 1 0,0 2 0,-1 0 0,33 16 0,-46-20 0,-1 1 0,1 0 0,-1 0 0,0 1 0,0 0 0,-1 0 0,1 1 0,-1 0 0,0 0 0,-1 0 0,1 0 0,-1 1 0,-1 0 0,1 0 0,-1 1 0,0-1 0,-1 1 0,3 9 0,-6-14 0,1 0 0,-1 1 0,-1-1 0,1 1 0,0-1 0,-1 0 0,0 0 0,1 1 0,-1-1 0,-1 0 0,1 0 0,0 0 0,-1 0 0,0 0 0,1 0 0,-1 0 0,0-1 0,0 1 0,-1 0 0,1-1 0,-1 0 0,1 0 0,-1 0 0,0 0 0,1 0 0,-1 0 0,-5 1 0,-11 8 0,0-2 0,-1 0 0,-24 6 0,25-9 0,-43 16-1365,33-11-5461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7:0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24575,'611'0'-1365,"-588"0"-5461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27:1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24575,'0'9'0,"2"1"0,-1-1 0,1 0 0,0-1 0,1 1 0,0 0 0,0-1 0,1 1 0,0-1 0,0 0 0,8 10 0,10 12 0,39 40 0,-30-35 0,13 7 0,-34-33 0,1 0 0,-1 1 0,-1 1 0,0-1 0,13 20 0,-20-26 0,-1-1 0,1 0 0,-1 1 0,0-1 0,0 0 0,0 1 0,0 0 0,-1-1 0,1 1 0,-1-1 0,0 1 0,0 0 0,-1-1 0,1 1 0,-1 0 0,1-1 0,-1 1 0,0-1 0,0 1 0,-1-1 0,1 0 0,-1 1 0,0-1 0,0 0 0,0 0 0,-4 4 0,-7 8-124,-1 0 0,-1-1 0,-1 0 0,0-2 0,0 0 0,-1 0-1,-1-2 1,0 0 0,0-1 0,-20 7 0,13-5-6702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36:0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6 0,0 4 0,0 3 0,4 2 0,2-3-8191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52:42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24575,'-5'0'0,"0"4"0,-1 6 0,2 6 0,0 4 0,2 7 0,1 4 0,1 1 0,4-2 0,2 0 0,4-6 0,1-3 0,-2 4 0,1 2 0,1-3-8191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52:44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99 24575,'8'-1'0,"0"0"0,0 0 0,0-1 0,13-5 0,24-4 0,163 7 0,-203 3-80,0 0 0,0-1-1,0 0 1,0 0 0,0 0-1,-1-1 1,1 1 0,-1-1-1,0 0 1,0-1 0,0 1 0,0-1-1,0 1 1,-1-1 0,1 0-1,3-7 1,6-7-6746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7:22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24575,'20'0'0,"1"0"0,0 2 0,-1 0 0,34 8 0,-49-8 0,0-1 0,0 1 0,0 0 0,0 0 0,0 0 0,-1 1 0,1 0 0,-1 0 0,0 0 0,0 0 0,0 1 0,0 0 0,0-1 0,-1 1 0,1 1 0,-1-1 0,-1 0 0,1 1 0,0 0 0,-1-1 0,0 1 0,0 0 0,2 9 0,-1 1 0,0 0 0,-1 0 0,-1 0 0,0 0 0,-1 0 0,-1 0 0,0 0 0,-1 0 0,-1 0 0,0 0 0,-1-1 0,-1 1 0,0-1 0,-1 0 0,0 0 0,-1-1 0,0 0 0,-2 0 0,1-1 0,-11 12 0,-3 3 0,16-18 0,-1-1 0,0 0 0,0 0 0,-1 0 0,-10 7 0,18-15 0,0 1 0,-1-1 0,1 1 0,0-1 0,-1 0 0,1 1 0,0-1 0,-1 0 0,1 0 0,-1 1 0,1-1 0,-1 0 0,1 0 0,-1 1 0,1-1 0,-1 0 0,1 0 0,-1 0 0,1 0 0,-1 0 0,1 0 0,-1 0 0,1 0 0,-1 0 0,1 0 0,-1 0 0,1 0 0,-1 0 0,1 0 0,-1-1 0,1 1 0,-1 0 0,1 0 0,-1 0 0,1-1 0,-1 1 0,0-1 0,1-22 0,15-26 0,15-13 0,3 2 0,2 2 0,72-91 0,-94 132 0,0 0 0,1 2 0,1-1 0,19-14 0,-34 30 0,0 0 0,0 0 0,0 0 0,0 0 0,0-1 0,1 1 0,-1 0 0,0 0 0,0 0 0,0 0 0,0 0 0,0 0 0,1 0 0,-1-1 0,0 1 0,0 0 0,0 0 0,1 0 0,-1 0 0,0 0 0,0 0 0,0 0 0,1 0 0,-1 0 0,0 0 0,0 0 0,0 0 0,0 0 0,1 0 0,-1 0 0,0 0 0,0 1 0,0-1 0,1 0 0,-1 0 0,0 0 0,0 0 0,0 0 0,0 0 0,0 0 0,1 1 0,-1-1 0,0 0 0,0 0 0,0 0 0,0 0 0,0 0 0,0 1 0,1-1 0,-1 15 0,-6 18 0,6-33 0,-39 118 0,17-55 0,-1-12 0,19-43 0,0 0 0,0 1 0,0-1 0,1 1 0,1-1 0,-3 15 0,4-20 0,1 1 0,1 0 0,-1 0 0,0-1 0,1 1 0,0-1 0,0 1 0,0 0 0,0-1 0,1 0 0,-1 1 0,1-1 0,0 0 0,0 0 0,0 0 0,0 0 0,1 0 0,-1 0 0,1-1 0,4 5 0,0-2-170,-1 0-1,1-1 0,0 0 1,0 0-1,1 0 0,-1-1 1,10 3-1,10 3-6655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4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50 229,'0'-4,"0"-2</inkml:trace>
  <inkml:trace contextRef="#ctx0" brushRef="#br0" timeOffset="1">0 0,'0'0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7:23.5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24575,'0'5'0,"0"5"0,0 9 0,0 12 0,0 3 0,0 1 0,0-2 0,0-1 0,0-2 0,0-3 0,0 0 0,0-2 0,0 1 0,5-1 0,0-5-8191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7:26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24575,'26'2'0,"-1"2"0,1 0 0,-1 2 0,0 0 0,-1 2 0,32 14 0,-1 1 0,193 72 0,-245-94 0,0 0 0,-1 1 0,1-1 0,0 0 0,0 1 0,-1 0 0,1-1 0,-1 1 0,1 0 0,-1 0 0,0 1 0,0-1 0,0 0 0,0 1 0,0-1 0,-1 1 0,1 0 0,-1-1 0,1 1 0,0 3 0,0 0 0,-1 0 0,0 1 0,0-1 0,-1 0 0,0 0 0,0 1 0,0-1 0,-1 0 0,-1 9 0,-4 8 0,-1 0 0,-1 0 0,0-1 0,-14 23 0,2-9 34,-2-2-1,-2 0 0,-51 55 1,41-50-784,-45 66 1,65-81-6077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7:28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0 24575,'-2'1'0,"0"-1"0,-1 1 0,1 0 0,0 0 0,0 0 0,-1 0 0,1 0 0,0 0 0,0 0 0,0 1 0,0-1 0,0 1 0,1-1 0,-3 4 0,-27 30 0,22-23 0,-200 268 0,135-163-1365,64-99-5461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7:54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 24575,'4'0'0,"6"-8"0,10-3 0,6 0 0,2 2 0,2 3 0,3 2 0,1 2 0,4 1 0,-5 1-8191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7:56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24575,'449'0'0,"-445"0"0,1 0 0,-1 0 0,1 0 0,-1 1 0,0 0 0,1 0 0,-1 0 0,0 0 0,0 0 0,0 1 0,0 0 0,0 0 0,0 0 0,0 0 0,0 1 0,-1-1 0,0 1 0,1 0 0,-1 0 0,0 1 0,0-1 0,3 6 0,-2-2 0,-1 0 0,0 0 0,-1 0 0,0 0 0,0 0 0,0 1 0,-1-1 0,0 0 0,-1 1 0,1-1 0,-1 1 0,-2 13 0,-2 5 0,-2 0 0,0 0 0,-2 0 0,0-1 0,-24 45 0,-73 114 0,67-128-94,-51 57 0,53-70-1083,22-25-5649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7:57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24575,'11'-1'0,"1"0"0,-1 1 0,1 1 0,0 0 0,-1 0 0,1 1 0,-1 1 0,0 0 0,0 0 0,0 1 0,0 1 0,-1 0 0,1 0 0,17 14 0,105 72 0,20 16 0,-126-87-1365,-2-2-5461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8:03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40 24575,'6'0'0,"0"0"0,-1 0 0,1 1 0,0 0 0,0 0 0,0 0 0,-1 0 0,1 1 0,-1 0 0,1 0 0,8 6 0,-10-5 0,0 0 0,-1 0 0,1 1 0,-1 0 0,0 0 0,0 0 0,0 0 0,0 0 0,-1 1 0,0-1 0,0 1 0,0-1 0,0 1 0,1 6 0,-1-1 0,0 0 0,-1 1 0,0-1 0,-1 0 0,0 1 0,0-1 0,-1 0 0,0 1 0,-1-1 0,0 0 0,-1 0 0,0 0 0,-1 0 0,0 0 0,0-1 0,-1 0 0,-6 9 0,-3 4 0,-1-1 0,-1 0 0,-1-2 0,-1 0 0,-33 27 0,30-34 0,21-12 0,0-1 0,-1 1 0,1 0 0,0-1 0,0 1 0,-1 0 0,1-1 0,0 1 0,0 0 0,0-1 0,0 1 0,0 0 0,-1-1 0,1 1 0,0 0 0,0-1 0,0 1 0,0-1 0,0 1 0,0 0 0,0-1 0,0 1 0,0 0 0,1-1 0,-1 1 0,0-1 0,0 1 0,0 0 0,0-1 0,0 1 0,1 0 0,-1-1 0,22-38 0,91-112 0,-3 4 0,-95 125 0,0 0 0,19-45 0,-26 52 0,-32 59 0,1 0 0,3 1 0,-28 93 0,44-125 0,1 0 0,1 1 0,0-1 0,1 0 0,0 0 0,2 18 0,0-26 0,-1-1 0,1 0 0,0 0 0,0 0 0,0 0 0,1 0 0,-1 0 0,1 0 0,0 0 0,0 0 0,0-1 0,1 1 0,-1-1 0,1 1 0,0-1 0,0 0 0,0 0 0,0-1 0,0 1 0,1-1 0,-1 1 0,1-1 0,4 2 0,7 3-273,1-1 0,0-1 0,0 0 0,20 3 0,-14-6-6553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8:04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24575,'0'4'0,"4"11"0,2 15 0,-1 7 0,-1 1 0,-1-1 0,-1 2 0,-1-2 0,0-2 0,-1-4 0,0-6-8191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8:06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24575,'5'1'0,"0"0"0,0 1 0,-1 0 0,1 0 0,-1 0 0,1 1 0,-1-1 0,6 5 0,11 6 0,16 6 0,-11-6 0,47 17 0,-70-29 0,1 1 0,-1 0 0,0-1 0,0 1 0,1 0 0,-1 0 0,-1 1 0,1-1 0,0 1 0,-1-1 0,1 1 0,-1 0 0,0 0 0,0 0 0,0 0 0,0 0 0,0 1 0,-1-1 0,0 1 0,1-1 0,-1 1 0,-1-1 0,1 1 0,0 7 0,1 9 0,-1 1 0,-1-1 0,-4 31 0,0-6 0,1-9-227,-2 0-1,-1 0 1,-2-1-1,-2 0 1,-14 36-1,15-46-6598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8:07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24575,'2'1'0,"-1"-1"0,0 1 0,0-1 0,0 1 0,0 0 0,0-1 0,0 1 0,0 0 0,0 0 0,0 0 0,0 0 0,0 0 0,0 0 0,0 0 0,-1 0 0,1 0 0,0 0 0,-1 0 0,1 0 0,-1 0 0,1 1 0,-1-1 0,0 0 0,1 0 0,-1 1 0,0-1 0,0 0 0,0 2 0,4 44 0,-3-40 0,-2 400 0,-14-293-1365,11-80-5461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5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0 175,'0'-4,"0"-10,0-7,0-9,0-3,0-5,0 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8:08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 24575,'4'-5'0,"6"0"0,6-1 0,8 2 0,5 1 0,1 1 0,1 1 0,-1-4 0,2 0 0,1-1 0,-1 2 0,-1 2 0,-7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8:18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24575,'4'1'0,"-1"0"0,1-1 0,0 2 0,-1-1 0,1 0 0,-1 1 0,1-1 0,-1 1 0,1 0 0,-1 0 0,0 1 0,0-1 0,0 0 0,0 1 0,-1 0 0,1 0 0,-1 0 0,3 3 0,40 67 0,-35-56 0,15 31 0,-2 1 0,25 76 0,-44-110 0,-1-1 0,0 1 0,0 25 0,-2-27 0,0 0 0,1 0 0,0 0 0,1-1 0,6 19 0,10 24-1365,-11-27-5461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8:19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12 24575,'0'-4'0,"4"-2"0,1 5 0,1 11 0,-2 8 0,-1 10 0,-1 4 0,-1 1 0,-5 4 0,-6-1 0,-5-1 0,-5 1 0,-4 4 0,3-1 0,1-7 0,3-9-8191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8:21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57 24575,'9'0'0,"7"0"0,5 0 0,3 0 0,2 0 0,6-9 0,0-3 0,1 1 0,-2-2 0,-6 1-8191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8:23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24575,'0'4'0,"0"6"0,0 6 0,4 8 0,2 5 0,-1 1 0,4 1 0,0-1 0,-2-6-8191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04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1 168 24575,'0'-3'0,"1"0"0,-1 1 0,1-1 0,0 0 0,0 0 0,0 1 0,1-1 0,-1 0 0,1 1 0,-1 0 0,1-1 0,0 1 0,0 0 0,0 0 0,0 0 0,0 0 0,0 0 0,1 0 0,-1 1 0,0-1 0,1 1 0,0-1 0,4-1 0,1 0 0,-1 0 0,1 0 0,0 1 0,0 0 0,0 0 0,17-1 0,-22 3 0,0 0 0,0 0 0,0 0 0,0 0 0,0 1 0,0-1 0,0 1 0,0 0 0,0-1 0,0 1 0,0 1 0,0-1 0,-1 0 0,1 1 0,0 0 0,-1-1 0,1 1 0,-1 0 0,0 0 0,0 0 0,1 1 0,-2-1 0,1 0 0,0 1 0,0 0 0,-1-1 0,3 6 0,-2-3 0,-1 0 0,0 0 0,0 0 0,-1 0 0,1 0 0,-1 0 0,0 1 0,-1-1 0,1 0 0,-1 0 0,0 0 0,0 0 0,0 0 0,-1 0 0,-4 8 0,-8 14 0,-1-2 0,-1 1 0,-34 38 0,17-21 0,18-12 0,17-23 0,14-18 0,6-9 0,0-2 0,-1-1 0,-1 0 0,-1-2 0,-1 0 0,24-42 0,41-87 0,-76 142 0,22-44 0,-28 55 0,-1-1 0,0 0 0,1 0 0,-1 0 0,0 0 0,0 0 0,0 0 0,0 0 0,0 0 0,0 0 0,0 0 0,0 0 0,0 0 0,0 0 0,0 0 0,-1 0 0,1 0 0,0 0 0,-1-1 0,0 1 0,0 1 0,0-1 0,0 1 0,0-1 0,0 1 0,0-1 0,0 1 0,0 0 0,0 0 0,0-1 0,0 1 0,0 0 0,0 0 0,0 0 0,-1 0 0,1 0 0,0 1 0,0-1 0,0 0 0,0 0 0,0 1 0,-2 0 0,-6 2 0,1 0 0,-1 1 0,1 0 0,-1 1 0,1-1 0,0 2 0,1-1 0,-1 1 0,1 0 0,0 1 0,1 0 0,0 0 0,0 0 0,0 1 0,1-1 0,0 1 0,0 1 0,1-1 0,0 1 0,1 0 0,-3 10 0,0 1 0,0 2 0,2-1 0,0 0 0,1 1 0,2 0 0,0-1 0,1 1 0,4 26 0,-3-43-62,1 0 0,-1 0 0,1-1 0,0 1 0,0-1 0,1 1 0,-1-1 0,1 0 0,0 0 0,0 0 0,1 0 0,-1-1-1,1 1 1,-1-1 0,1 0 0,0 0 0,1 0 0,-1-1 0,0 1 0,1-1 0,5 2 0,12 6-6764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07.7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24 24575,'0'-1'0,"1"-1"0,-1 1 0,1 0 0,0 0 0,0 0 0,-1-1 0,1 1 0,0 0 0,0 0 0,0 0 0,0 1 0,0-1 0,0 0 0,0 0 0,1 0 0,-1 1 0,0-1 0,0 1 0,1-1 0,-1 1 0,0-1 0,0 1 0,1 0 0,-1 0 0,1-1 0,-1 1 0,2 0 0,38-3 0,-38 3 0,-1 0 0,0 1 0,0-1 0,1 0 0,-1 1 0,0 0 0,0-1 0,0 1 0,0 0 0,0 0 0,0 0 0,0 0 0,0 1 0,0-1 0,0 0 0,0 1 0,-1 0 0,1-1 0,-1 1 0,1 0 0,1 2 0,0 1 0,-1 0 0,0 0 0,0 0 0,0 0 0,-1 0 0,0 0 0,0 1 0,0-1 0,0 7 0,0-1 0,-1 1 0,-1-1 0,0 1 0,0-1 0,-2 1 0,1-1 0,-1 0 0,-6 15 0,2-14 0,0-1 0,-1 0 0,0-1 0,-1 1 0,0-2 0,0 1 0,-1-1 0,0-1 0,-21 14 0,6-4 0,24-18 0,0 1 0,-1 0 0,1-1 0,0 1 0,0 0 0,0 0 0,-1 0 0,1 0 0,0 0 0,0 0 0,0 0 0,1 0 0,-1 1 0,0-1 0,0 0 0,1 0 0,-1 1 0,1-1 0,-1 1 0,1-1 0,-1 0 0,1 1 0,0-1 0,0 3 0,0-3 0,1 1 0,0-1 0,0 0 0,0 0 0,0 0 0,0 0 0,0 0 0,1 0 0,-1-1 0,0 1 0,0 0 0,1 0 0,-1-1 0,0 1 0,1-1 0,-1 0 0,1 1 0,-1-1 0,3 0 0,13 3 0,0-1 0,31-1 0,-46-1 0,52-1-1365,-31 0-5461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09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 1 24575,'-2'0'0,"0"0"0,0 1 0,0-1 0,0 1 0,0 0 0,0 0 0,0 0 0,0 0 0,0 0 0,0 0 0,1 0 0,-1 0 0,0 1 0,1-1 0,-1 1 0,1-1 0,-1 1 0,1 0 0,0-1 0,-2 4 0,-21 43 0,19-36 0,-35 67 0,24-49 0,1 1 0,-19 53 0,32-78 0,0 0 0,1 0 0,-1 0 0,1 0 0,0 0 0,1 0 0,0 0 0,0 0 0,0 0 0,0 1 0,1-1 0,0 0 0,0 0 0,1 0 0,0 0 0,0-1 0,0 1 0,1 0 0,0-1 0,0 1 0,0-1 0,1 0 0,-1 0 0,1 0 0,0-1 0,1 1 0,-1-1 0,1 0 0,0-1 0,0 1 0,0-1 0,7 4 0,55 25-341,0-2 0,2-4-1,100 26 1,-149-47-6485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10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24575,'4'0'0,"6"0"0,6 0 0,4 0 0,3 4 0,6 2 0,3 0 0,4-2 0,1 0 0,2-2 0,0-1 0,-4 3 0,-2 2 0,-4-1 0,-5 4 0,-4-1 0,-4 0-8191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11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24575,'0'5'0,"0"9"0,0 16 0,0 16 0,0 4 0,0 6 0,0 3 0,0 0 0,0-6 0,0-8 0,0-6 0,4-7 0,2-8-8191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5.7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12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0 24575,'0'5'0,"0"9"0,0 7 0,0 9 0,0 3 0,0 9 0,0 2 0,0-2 0,0-4 0,0-5 0,0-2 0,-4 1 0,-1-1 0,-1 0 0,2-2 0,1-5-8191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13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0 24575,'-4'0'0,"-6"5"0,-10 5 0,-6 10 0,-2 5 0,-2-1 0,1 0 0,0 0 0,6-4-8191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15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92 24575,'4'-9'0,"2"-6"0,4-6 0,4-4 0,1 3-8191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16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24575,'8'0'0,"12"0"0,12 0 0,8 0 0,1 0 0,-5-4 0,-5-2 0,-4-3 0,-1-2 0,-6 3-8191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59:18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0 24575,'-4'5'0,"-6"5"0,-1 5 0,-3 1 0,-4 5 0,2 5 0,-2 1 0,-1 1 0,3-1 0,3-4-8191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52:47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24575,'3'0'0,"-1"1"0,0-1 0,0 1 0,0 0 0,0-1 0,0 1 0,0 0 0,0 0 0,0 0 0,0 0 0,0 1 0,0-1 0,-1 0 0,1 1 0,-1-1 0,1 1 0,-1 0 0,1 0 0,-1-1 0,0 1 0,0 0 0,0 0 0,0 0 0,0 0 0,0 0 0,0 0 0,-1 0 0,1 1 0,-1-1 0,0 3 0,3 11 0,-1 0 0,0 0 0,-2 17 0,0-18 0,-1 75 0,0-52 0,4 61 0,1-80 0,0 1 0,12 29 0,-10-32 0,-1 1 0,0-1 0,3 29 0,-5 26-1365,-3-38-5461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52:48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0 178 24575,'0'4'0,"9"2"0,7-1 0,9-4 0,10-13 0,2-7 0,0-6 0,-7-2 0,-8-5 0,-3 2 0,-6 3 0,-4 5-8191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3:52:50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24575,'11'-1'0,"1"1"0,-1 0 0,0 1 0,1 0 0,-1 1 0,0 0 0,0 1 0,0 0 0,0 1 0,-1 0 0,1 0 0,18 13 0,178 126-1365,-183-126-5461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0:09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24575,'4'0'0,"0"0"0,0 1 0,0 0 0,0 0 0,-1 0 0,1 0 0,0 0 0,0 1 0,-1 0 0,1 0 0,-1 0 0,1 0 0,-1 0 0,0 1 0,0 0 0,0-1 0,0 1 0,-1 0 0,1 0 0,2 5 0,-1-2 0,0 0 0,-1 0 0,1 1 0,-1 0 0,-1 0 0,1 0 0,-1 0 0,0 0 0,-1 0 0,1 8 0,-2-4 0,0 0 0,0 0 0,-1 0 0,-1 0 0,0 0 0,-1 0 0,0 0 0,0-1 0,-1 1 0,-6 10 0,-7 10 0,-38 53 0,33-52 0,21-32 0,1 0 0,-1 1 0,1-1 0,-1 1 0,1-1 0,-1 1 0,1-1 0,-1 1 0,1 0 0,0-1 0,-1 1 0,1-1 0,0 1 0,0 0 0,-1-1 0,1 1 0,0 0 0,0-1 0,0 1 0,0 0 0,0-1 0,0 1 0,0 0 0,0-1 0,0 1 0,0 0 0,0-1 0,0 1 0,0 0 0,1 1 0,20-5 0,27-22 0,-25 5 0,-2 0 0,0-1 0,-1-2 0,34-47 0,-34 42 0,1 1 0,49-48 0,-52 55 0,-16 14 0,-15 11 0,2 0 0,-1 1 0,1 1 0,0 0 0,1 1 0,0 0 0,0 0 0,1 1 0,0 0 0,0 1 0,1 0 0,0 0 0,1 1 0,0 0 0,1 1 0,0-1 0,1 1 0,0 0 0,1 0 0,0 1 0,1-1 0,0 1 0,-1 22 0,3-23-170,0-1-1,1 1 0,1 0 1,0 0-1,0-1 0,1 1 1,5 15-1,4 2-6655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0:11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140 100 24575,'1'-4'0,"-1"0"0,0-1 0,1 1 0,0 0 0,0 0 0,0-1 0,0 1 0,1 0 0,0 0 0,0 0 0,0 0 0,0 1 0,1-1 0,-1 1 0,1-1 0,0 1 0,0 0 0,0 0 0,0 0 0,1 0 0,-1 1 0,1-1 0,-1 1 0,1 0 0,0 0 0,0 0 0,0 0 0,0 1 0,1 0 0,-1 0 0,0 0 0,0 0 0,1 1 0,-1 0 0,0-1 0,1 2 0,8 0 0,-12-1 0,1 1 0,0-1 0,0 1 0,0-1 0,-1 1 0,1 0 0,0 0 0,-1 0 0,1 0 0,-1 0 0,1 0 0,-1 0 0,1 0 0,-1 1 0,0-1 0,0 0 0,1 1 0,-1-1 0,0 1 0,0-1 0,-1 1 0,2 2 0,-1-1 0,-1 0 0,1 0 0,-1 0 0,0 0 0,0 1 0,0-1 0,0 0 0,0 0 0,-1 0 0,1 0 0,-3 6 0,-1 3 0,-1-1 0,-1 1 0,1-1 0,-2-1 0,-10 15 0,4-8 0,-1 0 0,0 0 0,-2-2 0,0 0 0,0-1 0,-2 0 0,1-1 0,-2-1 0,0-1 0,-36 16 0,53-27 0,1 1 0,-1-1 0,0 1 0,1-1 0,-1 1 0,1 0 0,-1 0 0,1 0 0,0 0 0,-1 0 0,1 0 0,0 0 0,-1 0 0,1 1 0,0-1 0,0 0 0,0 1 0,-1 1 0,2-1 0,0-1 0,0 0 0,0 0 0,0 0 0,0 0 0,0 0 0,1 0 0,-1 0 0,0 0 0,0 0 0,1 0 0,-1 0 0,1-1 0,-1 1 0,1 0 0,-1 0 0,1 0 0,-1 0 0,1 0 0,0-1 0,-1 1 0,2 1 0,7 5 0,0-1 0,1 1 0,0-2 0,14 8 0,-13-8 0,98 47-682,122 40-1,-194-78-6143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6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0:13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0 24575,'-2'1'0,"-1"-1"0,1 1 0,0 0 0,-1 0 0,1 0 0,0 0 0,0 0 0,0 0 0,0 1 0,0-1 0,0 1 0,0 0 0,0-1 0,1 1 0,-3 3 0,-27 35 0,22-28 0,1-1 0,0 1 0,0 0 0,1 0 0,-9 23 0,14-30 0,0 0 0,0 1 0,1-1 0,0 0 0,0 1 0,0-1 0,1 0 0,0 1 0,0-1 0,0 1 0,1-1 0,-1 0 0,1 1 0,1-1 0,2 8 0,-2-10 0,0 0 0,0-1 0,0 1 0,0 0 0,1-1 0,-1 0 0,1 1 0,0-1 0,0 0 0,0 0 0,0 0 0,0-1 0,0 1 0,5 1 0,55 17 0,-45-15 0,38 8-236,104 12 0,-126-21-657,-9-1-5933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0:14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 24575,'5'-4'0,"5"-2"0,6 1 0,4 0 0,7 2 0,4 1 0,1 1 0,-2 1 0,0 0 0,-2 0 0,-1 0 0,0 0 0,-2 1 0,1-1 0,-6 0-8191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0:18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334 1 24575,'-72'-1'0,"-83"3"0,152-2 0,-1 1 0,0-1 0,1 1 0,-1 0 0,1 0 0,-1 0 0,1 1 0,-1-1 0,1 1 0,0 0 0,-1 0 0,1 0 0,0 0 0,1 1 0,-1-1 0,0 1 0,-2 3 0,0 0 0,1 1 0,0-1 0,0 1 0,1 0 0,0 0 0,0 0 0,-3 15 0,1 5 0,1-1 0,1 1 0,2 47 0,0-68 0,1-1 0,1 1 0,-1 0 0,1-1 0,0 1 0,0 0 0,1-1 0,0 1 0,0-1 0,0 0 0,0 0 0,1 0 0,0 0 0,0 0 0,0 0 0,1-1 0,-1 0 0,9 8 0,-7-9 0,0 0 0,0 0 0,0-1 0,0 1 0,1-1 0,-1 0 0,1-1 0,-1 0 0,1 1 0,0-2 0,0 1 0,0-1 0,-1 1 0,1-2 0,0 1 0,0-1 0,-1 0 0,8-2 0,-9 3 0,0 0 0,-1-1 0,1 0 0,0 0 0,-1 0 0,1-1 0,-1 1 0,0-1 0,1 1 0,-1-1 0,0 0 0,0 0 0,0-1 0,-1 1 0,1-1 0,0 1 0,-1-1 0,1 0 0,-1 0 0,0 0 0,0 0 0,0 0 0,-1-1 0,1 1 0,-1-1 0,0 1 0,0-1 0,0 1 0,0-1 0,0 1 0,-1-1 0,0 0 0,0 0 0,0 1 0,0-1 0,-1-4 0,-1-4 0,-1 1 0,0-1 0,-1 1 0,0 0 0,0 0 0,-2 0 0,1 1 0,-1 0 0,-1 0 0,-8-10 0,-6-6-1365,2 4-5461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27.8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24,'0'-1,"0"0,1 0,-1 0,1 0,0 0,-1 0,1 0,0 0,0 0,0 1,-1-1,1 0,0 0,0 1,0-1,0 0,0 1,0-1,1 1,-1 0,0-1,0 1,0 0,0-1,0 1,3 0,38-5,-35 5,15 0,-1 1,1 1,-1 2,0-1,0 2,0 1,29 12,-19-7,1-1,40 7,96 16,-112-20,0-2,0-3,65 2,2948-12,-2991 6,108 18,-104-9,98 1,1254-14,-628-2,-780 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30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1,'108'25,"-51"-10,74 8,652-6,-480-20,1435 3,-1514 11,-40 0,1326-6,-818-7,-585 2,-74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33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26,'4673'0,"-4643"-1,56-11,-55 7,53-3,61 9,-110-1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36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0 130,'11'-1,"-1"0,0-1,1 0,-1-1,0 0,12-6,37-10,25 9,1 4,145 8,-96 1,1905-2,-1069-2,-941 0,0-2,28-6,-28 3,55-2,-24 10,-28-1,52-3,-75 1,-1-1,1 1,-1-1,0-1,0 1,0-1,0-1,0 0,0 0,12-9,-5-1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38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0,'0'1,"0"0,1-1,-1 1,0 0,0-1,1 1,-1 0,0-1,1 1,-1 0,1-1,-1 1,1-1,-1 1,1-1,-1 1,1-1,0 1,-1-1,1 1,0-1,-1 0,1 1,0-1,-1 0,1 0,0 0,0 1,26 3,-22-4,431 9,-263-12,1800 3,-1946-1,48-10,-25 4,-23 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39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79,'285'2,"307"-5,-548-2,0-1,75-21,-74 15,-1 2,60-5,-63 13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1.5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1,'4'0,"6"0,9 4,3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7.0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1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2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3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3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46,'4'-4,"6"-6,2-6,-3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4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5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6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6.8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7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7.7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7.4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8.2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49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57.4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57.8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58.1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1,'8'0,"8"0,9 0,10 0,7 0,0 0,-6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58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1,'4'0,"6"0,2 0</inkml:trace>
  <inkml:trace contextRef="#ctx0" brushRef="#br0" timeOffset="1">127 1,'0'0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58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59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1,'0'4,"5"2,5 0,5-2,18 4,20-1,28 0,20-3,25-1,11-1,-17-1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0:59.6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1,'4'4,"7"1,4 1,1-2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1,'5'0,"13"0,13 0,10 0,2 0,-1 0,-9 0</inkml:trace>
  <inkml:trace contextRef="#ctx0" brushRef="#br0" timeOffset="1">331 1,'4'0,"2"0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7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51 382,'0'-9,"0"-2</inkml:trace>
  <inkml:trace contextRef="#ctx0" brushRef="#br0" timeOffset="1">0 1,'0'0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0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1,'4'0,"10"4,16 2,20 8,27 2,5-2,-7-3,-12-4,-16-2</inkml:trace>
  <inkml:trace contextRef="#ctx0" brushRef="#br0" timeOffset="1">483 77,'5'0,"5"0,9 0,7 0,-2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0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16,'4'0,"6"0,6 0,8 0,9 0,21-4,9-2,-6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1.0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1 1,'4'0,"6"0,10 0,2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1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1,'5'0,"9"0,8 0,-1 0</inkml:trace>
  <inkml:trace contextRef="#ctx0" brushRef="#br0" timeOffset="1">178 1,'9'0,"2"0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1.8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1,'8'0,"8"0,14 0,5 0,3 0,-2 0,-3 0,-6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2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788 1,'0'0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2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2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1,'-4'0,"-10"0,-7 4,-5 1,3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3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11,'0'0</inkml:trace>
  <inkml:trace contextRef="#ctx0" brushRef="#br0" timeOffset="1">110 11,'-5'0,"-5"0,-5 0,-9 0,-5-5,3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3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1,'-5'0,"-5"0,-5 0,-10 0,-12 0,-1 0</inkml:trace>
  <inkml:trace contextRef="#ctx0" brushRef="#br0" timeOffset="1">109 1,'-4'0,"-6"0,-5 0,-9 0,-5 0,3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8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4.0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1,'-4'0,"-15"0,-8 4,-4 1,-1 1,1-2,1-1,-3-1,-4-1,-1 0,-2-1,2-1,-2 1,-3 0,-6 0,0 0,8 0</inkml:trace>
  <inkml:trace contextRef="#ctx0" brushRef="#br0" timeOffset="1">121 26,'-5'0,"-5"0,-6 0,-4 0,-3 0,-2 0,3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4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1,'-722'0,"676"0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4.6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931 1,'-4'0,"-6"0,-10 4,-14 1,-11 1,-10-2,0-1,1-1,5-1,-2 0,3-1,10-1</inkml:trace>
  <inkml:trace contextRef="#ctx0" brushRef="#br0" timeOffset="1">322 26,'-5'0,"-5"0,-10 4,-10 2,-4 4,-1 0,-3-2,1-1,2-3,-6-2,4-1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5.0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0,'-4'0,"-6"5,-6 1,-4-1,-7 0,-4-2,-5-1,3-1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5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0,'-9'0,"-7"0,-9 0,-5 0,-6 0,-10 0,-1 0,3 0,0 0,3 0,1 0,2 0,3 0,-1 0,-2 0,4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5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  <inkml:trace contextRef="#ctx0" brushRef="#br0" timeOffset="1">0 0,'0'0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21:06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6:28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24575,'165'73'0,"52"27"0,-115-46 0,151 57 0,-124-75-1365,-108-32-5461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6:30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24575,'7'1'0,"0"1"0,0 0 0,0 0 0,0 1 0,0-1 0,0 2 0,0-1 0,-1 1 0,0 0 0,0 0 0,0 1 0,0 0 0,-1 0 0,9 9 0,40 30 0,-37-35 0,1 0 0,-1 1 0,0 1 0,0 0 0,-1 1 0,19 19 0,-33-29 0,0 1 0,0 0 0,0 0 0,0-1 0,0 1 0,0 0 0,-1 0 0,1 1 0,-1-1 0,0 0 0,0 0 0,0 1 0,-1-1 0,1 0 0,0 7 0,-2-6 0,0-1 0,0 1 0,0 0 0,0-1 0,0 1 0,-1-1 0,0 1 0,1-1 0,-1 0 0,-1 1 0,1-1 0,0 0 0,-1-1 0,1 1 0,-1 0 0,0-1 0,-5 4 0,-76 60-682,-106 64-1,156-109-6143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6:45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24575,'5'7'0,"0"-1"0,0 0 0,0 0 0,1 0 0,0-1 0,0 0 0,1 0 0,-1-1 0,1 0 0,8 4 0,8 6 0,53 38 0,86 77 0,74 67 0,-183-151 0,2-2 0,2-3 0,123 65 0,-154-93-455,0 2 0,31 23 0,-37-22-6371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4.5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0,'0'5,"0"9,0 12,0 5,0 2,0-4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8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1,'0'9,"0"2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6:4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1 509 24575,'707'0'0,"-700"0"0,0 0 0,-1-1 0,1 1 0,-1-1 0,1 0 0,-1-1 0,1 1 0,10-5 0,-15 4 0,1 0 0,-1 1 0,1-1 0,-1 0 0,0 0 0,0 0 0,1-1 0,-1 1 0,-1-1 0,1 1 0,0-1 0,-1 1 0,1-1 0,-1 0 0,0 0 0,0 0 0,0 1 0,0-1 0,0 0 0,0-6 0,2-23 0,-1 0 0,-3-46 0,-1 57 0,1-2 0,1 1 0,2 0 0,0 0 0,1 1 0,1-1 0,9-30 0,4-10-1365,-11 31-5461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0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24575,'14'-1'0,"0"1"0,-1 1 0,1 0 0,-1 1 0,22 5 0,-31-5 0,0 0 0,0 0 0,0 0 0,0 0 0,0 1 0,-1-1 0,1 1 0,-1 0 0,1 0 0,-1 1 0,0-1 0,0 1 0,-1-1 0,1 1 0,-1 0 0,1 0 0,-1 0 0,-1 0 0,1 0 0,1 7 0,3 12 0,-1 1 0,-2 0 0,0 0 0,-2 0 0,-1 0 0,0 0 0,-2 0 0,-8 39 0,8-51 0,-2 0 0,0-1 0,0 0 0,-1 1 0,0-2 0,-1 1 0,0-1 0,-1 0 0,0 0 0,-16 17 0,22-32 0,0 0 0,1-1 0,-1 1 0,1 0 0,1-1 0,-1 1 0,1-1 0,2-8 0,20-55 0,4 2 0,3 1 0,70-116 0,-97 177 0,-1 1 0,0 0 0,0 0 0,-1-1 0,1 1 0,-1-1 0,1-6 0,-2 11 0,0-1 0,0 0 0,1 1 0,-1-1 0,0 1 0,-1-1 0,1 0 0,0 1 0,0-1 0,0 1 0,0-1 0,0 0 0,-1 1 0,1-1 0,0 1 0,0-1 0,-1 1 0,1-1 0,0 0 0,-1 1 0,1 0 0,-1-1 0,0 0 0,0 1 0,0-1 0,0 1 0,0 0 0,0 0 0,-1 0 0,1 0 0,0 0 0,0 0 0,0 0 0,0 0 0,0 0 0,0 0 0,0 1 0,-1-1 0,1 1 0,0-1 0,0 0 0,-1 2 0,-3 1 0,1 0 0,0 0 0,0 1 0,0 0 0,0-1 0,1 1 0,0 1 0,0-1 0,0 0 0,0 1 0,-3 6 0,-23 56 0,22-48 0,2 0 0,1 1 0,0 0 0,2 0 0,0 0 0,1 1 0,1-1 0,1 0 0,0 0 0,2 0 0,1 0 0,0 0 0,9 24 0,-12-41-80,1 1 0,-1-1-1,1 0 1,0 0 0,0 1-1,0-2 1,0 1 0,0 0-1,1 0 1,-1-1 0,1 1 0,0-1-1,0 0 1,0 0 0,0 0-1,6 3 1,12 2-6746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0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56 156 24575,'-1'-40'0,"0"25"0,1-1 0,0 1 0,1 0 0,5-29 0,-6 43 0,0 1 0,0 0 0,0-1 0,0 1 0,0-1 0,0 1 0,0 0 0,0-1 0,0 1 0,0 0 0,1-1 0,-1 1 0,0 0 0,0-1 0,0 1 0,1 0 0,-1-1 0,0 1 0,0 0 0,1-1 0,-1 1 0,0 0 0,0 0 0,1-1 0,-1 1 0,0 0 0,1 0 0,-1 0 0,0-1 0,1 1 0,-1 0 0,1 0 0,-1 0 0,0 0 0,1 0 0,-1 0 0,0 0 0,1 0 0,11 13 0,6 30 0,-17-39 0,4 10 0,0 1 0,-1-1 0,-1 1 0,0 0 0,-1 0 0,-1 1 0,0-1 0,-1 0 0,-1 0 0,-3 21 0,1-24 0,0 0 0,-1 0 0,0-1 0,0 1 0,-2-1 0,1 0 0,-1 0 0,-1-1 0,0 0 0,0 0 0,-1 0 0,-1-1 0,-10 10 0,16-17 0,0 1 0,1-1 0,-1 1 0,1-1 0,-1 1 0,1 0 0,0 0 0,0 0 0,0 0 0,-2 5 0,4-6 0,0-1 0,0 0 0,1 0 0,-1 1 0,0-1 0,0 0 0,0 1 0,1-1 0,-1 0 0,1 0 0,-1 0 0,1 1 0,0-1 0,-1 0 0,1 0 0,0 0 0,0 0 0,-1 0 0,1 0 0,0 0 0,0 0 0,0-1 0,0 1 0,1 0 0,-1 0 0,0-1 0,0 1 0,0-1 0,0 1 0,1-1 0,-1 0 0,0 1 0,3-1 0,267 86 118,7 2-1601,-227-67-5343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24575,'-5'6'0,"0"0"0,1 1 0,0-1 0,0 1 0,-5 12 0,-5 7 0,-148 235 0,150-244 0,-10 22 0,22-38 0,-1 0 0,1 1 0,0-1 0,0 0 0,-1 1 0,1-1 0,0 0 0,0 1 0,1-1 0,-1 0 0,0 1 0,0-1 0,1 0 0,-1 1 0,0-1 0,1 0 0,-1 0 0,1 0 0,0 1 0,-1-1 0,1 0 0,0 0 0,0 0 0,0 0 0,0 0 0,0 0 0,0 0 0,0-1 0,1 2 0,18 10 0,1-1 0,1-1 0,-1-1 0,45 12 0,-39-12 0,521 134-1365,-504-134-5461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1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24575,'1'2'0,"-1"0"0,1 0 0,0 0 0,-1 0 0,1 0 0,0 0 0,0 0 0,0 0 0,0 0 0,1 0 0,-1-1 0,0 1 0,1 0 0,-1-1 0,1 1 0,0-1 0,2 2 0,36 24 0,-28-20 0,3 2 0,1 0 0,-1-1 0,1-1 0,1-1 0,-1 0 0,1-1 0,0-1 0,21 2 0,-15-1 0,-1 1 0,1 1 0,21 11 0,45 12 0,-77-27-341,0 0 0,-1 1-1,20 9 1,-10-1-6485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1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40 104 24575,'-15'-12'0,"12"10"0,0 0 0,1 0 0,0 0 0,-1 0 0,1 0 0,0-1 0,0 1 0,-3-5 0,5 5 0,0 1 0,-1 0 0,1 0 0,0-1 0,0 1 0,0 0 0,0-1 0,0 1 0,0 0 0,1 0 0,-1-1 0,0 1 0,1 0 0,-1 0 0,0 0 0,1-1 0,0 1 0,-1 0 0,1 0 0,0 0 0,-1 0 0,1 0 0,0 0 0,0 0 0,0 0 0,0 0 0,1 0 0,2-3 0,0 1 0,0 0 0,1-1 0,-1 2 0,1-1 0,0 0 0,-1 1 0,1 0 0,0 0 0,0 0 0,1 1 0,-1 0 0,0 0 0,0 0 0,1 1 0,-1-1 0,0 1 0,1 1 0,-1-1 0,0 1 0,1 0 0,-1 0 0,0 0 0,0 1 0,0 0 0,0 0 0,0 0 0,0 0 0,0 1 0,-1 0 0,1 0 0,-1 0 0,0 0 0,0 1 0,0 0 0,-1 0 0,1 0 0,-1 0 0,0 0 0,0 1 0,0 0 0,-1-1 0,1 1 0,-1 0 0,-1 0 0,1 0 0,0 0 0,0 7 0,1 29 0,-1 0 0,-2 0 0,-2 1 0,-7 40 0,6-67 0,-1 0 0,-1-1 0,0 1 0,-1-1 0,-1 0 0,0-1 0,-1 1 0,0-2 0,-1 1 0,-1-1 0,0 0 0,0-1 0,-23 19 0,32-30 0,1 0 0,-1 1 0,0-1 0,1 0 0,-1 1 0,1-1 0,-1 1 0,0-1 0,1 1 0,-1 0 0,1-1 0,-1 1 0,1-1 0,0 1 0,-1 0 0,1-1 0,0 1 0,-1 0 0,1 0 0,0-1 0,0 1 0,0 0 0,0 0 0,-1-1 0,1 1 0,0 0 0,0 0 0,1-1 0,-1 1 0,0 0 0,0 0 0,0-1 0,0 1 0,1 1 0,0-1 0,1 0 0,0 0 0,-1 0 0,1 0 0,0 0 0,-1 0 0,1 0 0,0-1 0,0 1 0,0-1 0,0 1 0,0-1 0,2 0 0,79 3 0,-72-4 0,66 0-1365,-46 0-5461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1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24575,'4'-3'0,"-1"1"0,1-1 0,0 1 0,0-1 0,0 1 0,0 0 0,0 1 0,0-1 0,1 1 0,-1 0 0,0 0 0,1 0 0,-1 0 0,1 1 0,-1 0 0,1 0 0,-1 0 0,1 0 0,-1 1 0,1 0 0,-1 0 0,1 0 0,-1 0 0,0 1 0,0-1 0,0 1 0,0 0 0,0 1 0,0-1 0,0 1 0,0-1 0,-1 1 0,0 0 0,1 1 0,-1-1 0,0 0 0,4 8 0,-2 1 0,0-1 0,-1 1 0,-1 0 0,1 1 0,-2-1 0,0 1 0,0 15 0,-3 94 0,-1-77 0,2-36 0,0 0 0,-1-1 0,0 1 0,-1 0 0,0 0 0,0 0 0,-1-1 0,0 1 0,0-1 0,-1 0 0,0 0 0,0 0 0,-1-1 0,0 1 0,-1-1 0,-9 10 0,14-18 0,1 1 0,0 0 0,-1-1 0,1 1 0,0-1 0,0 1 0,-1-1 0,1 1 0,0-1 0,0 1 0,0-1 0,-1 1 0,1-1 0,0 0 0,0 1 0,0-1 0,0 1 0,0-1 0,0 1 0,0-1 0,0 0 0,1 1 0,-1-1 0,0 1 0,0-1 0,0 1 0,1-1 0,-1 1 0,0-1 0,0 1 0,1-1 0,6-26 0,41-78 0,-9 23 0,-33 64 0,0 0 0,-2-1 0,4-32 0,8-32 0,-10 65 0,-2 9 0,-1 0 0,-1 1 0,0-1 0,0 0 0,0 0 0,-1 0 0,0-10 0,-6 17 0,-4 11 0,-4 11 0,-8 53 0,18-56 0,-1 0 0,-11 26 0,8-26 20,1-1 0,1 2 0,0-1 0,2 1 0,-4 32 0,6-42-113,1 0 0,0 0 1,0 0-1,1 0 0,-1 0 0,2 0 0,-1 0 0,1-1 1,1 1-1,-1-1 0,1 1 0,0-1 0,1 0 1,0 0-1,5 8 0,7 2-6733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1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24575,'4'4'0,"2"6"0,-1 6 0,0 4 0,2 7 0,5 4 0,0 0 0,-1 0 0,-4-1 0,-2-2 0,-2-1 0,-2 0 0,-1-2 0,0-4-8191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1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24575,'-5'0'0,"-5"0"0,4-4 0,14-2 0,12-4 0,14 0 0,15 1 0,12-1 0,5 0 0,-2 2 0,-10 2-8191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2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24575,'0'-4'0,"5"-2"0,5 13 0,5 19 0,5 13 0,3 18 0,2 20 0,-3 10 0,-1 4 0,0-2 0,-3-10 0,-5-11 0,-1-8 0,-1-15-8191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9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0,'0'13,"4"13,2 6,-1-2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7:3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0 24575,'0'4'0,"-1"1"0,0-1 0,1 0 0,-1 0 0,-1 0 0,1 0 0,-1 0 0,1-1 0,-1 1 0,0 0 0,0-1 0,-1 1 0,1-1 0,-1 0 0,1 0 0,-6 5 0,-6 4 0,0-1 0,-25 16 0,6-6 0,18-9 0,0 0 0,1 1 0,-16 18 0,26-27 0,1 0 0,0 0 0,0 0 0,0 1 0,0-1 0,1 1 0,-1-1 0,1 1 0,0 0 0,1 0 0,-1 0 0,1 0 0,0 0 0,0 1 0,1-1 0,-1 10 0,2-13 0,0 0 0,0 0 0,-1 0 0,1 0 0,0 0 0,1 0 0,-1 0 0,0-1 0,0 1 0,1 0 0,-1-1 0,1 1 0,0-1 0,-1 1 0,1-1 0,0 0 0,0 0 0,0 0 0,0 0 0,0 0 0,0 0 0,0-1 0,0 1 0,0-1 0,0 1 0,0-1 0,0 0 0,3 1 0,11 0 0,-1 0 0,30-2 0,-28 0 0,187-3 0,-201 3 0,-1 1 0,1-1 0,-1 0 0,1 1 0,0-1 0,-1 0 0,0-1 0,1 1 0,-1 0 0,0-1 0,1 1 0,-1-1 0,2-2 0,-3 4 0,-1-1 0,1 1 0,-1-1 0,1 0 0,-1 0 0,1 1 0,-1-1 0,1 0 0,-1 0 0,1 1 0,-1-1 0,0 0 0,0 0 0,1 0 0,-1 0 0,0 0 0,0 0 0,0 1 0,0-1 0,0 0 0,0 0 0,0 0 0,0 0 0,0 0 0,-1 0 0,1 1 0,0-1 0,0 0 0,-1 0 0,1 0 0,-1 0 0,1 1 0,-1-1 0,1 0 0,-1 1 0,1-1 0,-1 0 0,0 1 0,1-1 0,-1 0 0,-1 0 0,2 1 0,0 0 0,0 0 0,-1-1 0,1 1 0,0 0 0,-1 0 0,1-1 0,0 1 0,-1 0 0,1 0 0,-1 0 0,1 0 0,0 0 0,-1-1 0,1 1 0,0 0 0,-1 0 0,1 0 0,-1 0 0,1 0 0,0 0 0,-1 0 0,1 0 0,-1 1 0,1-1 0,0 0 0,-1 0 0,1 0 0,-1 0 0,1 0 0,0 1 0,-1-1 0,1 0 0,0 0 0,-1 1 0,-8 16 0,0 20 0,6-3 0,2 0 0,1 1 0,1-1 0,3 0 0,9 47 0,-12-75 0,16 81-1365,-11-71-5461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9:38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24575,'9'0'0,"7"0"0,9 0 0,5 0 0,2 0 0,-1 0 0,-1 0 0,8 0 0,14 0 0,11 0 0,13 0 0,-3 0 0,-1 0 0,-3 0 0,-10 0 0,-15 0-8191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9:40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24575,'10'1'0,"0"-1"0,0 2 0,-1-1 0,1 2 0,0-1 0,-1 1 0,1 1 0,-1-1 0,0 2 0,0-1 0,0 1 0,14 12 0,4 5 0,-1 1 0,31 37 0,-19-20 0,-24-26 0,-1 0 0,0 1 0,-2 0 0,1 1 0,11 22 0,-21-34 0,0 0 0,0 0 0,-1 0 0,1 0 0,-1 0 0,0 1 0,0-1 0,0 0 0,-1 1 0,1-1 0,-1 1 0,0-1 0,0 0 0,-1 1 0,1-1 0,-1 0 0,0 1 0,0-1 0,-1 0 0,1 0 0,-1 0 0,0 0 0,0 0 0,0 0 0,-1 0 0,1-1 0,-1 1 0,-6 5 0,-16 14 0,-44 29 0,-18 16 0,69-53-1365,4-3-5461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9:43.2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0 262 24575,'0'-2'0,"1"0"0,-1 0 0,1 0 0,0 0 0,0 0 0,-1 0 0,1 0 0,0 0 0,1 0 0,-1 0 0,0 0 0,1 1 0,-1-1 0,1 1 0,-1-1 0,1 1 0,2-3 0,37-23 0,-31 22 0,25-13 0,1 1 0,77-23 0,-45 17 0,64-13 83,-97 29-566,-1-2 1,62-24-1,-71 22-6343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9:44.6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24575,'22'0'0,"2"-1"0,0 1 0,0 1 0,1 2 0,-1 0 0,41 11 0,-5 7 0,1 3 0,108 60 0,-166-83 0,-1 1 0,1-1 0,-1 0 0,0 1 0,1 0 0,-1-1 0,0 1 0,0 0 0,0 0 0,0 0 0,0 0 0,-1 0 0,1 1 0,-1-1 0,1 0 0,-1 1 0,0-1 0,0 1 0,0 0 0,0-1 0,0 1 0,0 4 0,-2-5 0,0 1 0,0 0 0,0-1 0,0 1 0,-1-1 0,1 1 0,-1-1 0,0 1 0,0-1 0,1 0 0,-1 0 0,-1 0 0,1 0 0,0-1 0,0 1 0,-1 0 0,1-1 0,-1 0 0,1 1 0,-1-1 0,-4 1 0,-87 35-145,-174 44 0,187-60-930,35-8-5751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09:58.8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1 138 24575,'0'-2'0,"0"0"0,0 1 0,0-1 0,0 1 0,0-1 0,1 1 0,-1-1 0,0 1 0,1-1 0,0 1 0,-1 0 0,1-1 0,0 1 0,0 0 0,-1-1 0,1 1 0,0 0 0,0 0 0,0 0 0,1 0 0,-1 0 0,0 0 0,0 0 0,1 0 0,-1 0 0,0 1 0,1-1 0,-1 0 0,1 1 0,-1-1 0,0 1 0,1 0 0,-1-1 0,1 1 0,0 0 0,-1 0 0,1 0 0,-1 0 0,1 0 0,-1 0 0,1 1 0,-1-1 0,3 1 0,4 1 0,-1-1 0,0 1 0,0 0 0,0 1 0,0 0 0,0 0 0,9 6 0,-8-2 0,0 0 0,0 0 0,0 1 0,-1 0 0,0 1 0,-1-1 0,0 1 0,0 1 0,-1-1 0,0 1 0,-1 0 0,0 0 0,0 0 0,-1 0 0,-1 1 0,1 0 0,-2-1 0,1 14 0,-1-15 0,-1 0 0,0 1 0,0-1 0,-1 1 0,0-1 0,-1 1 0,0-1 0,0 0 0,-1 0 0,0 0 0,-1 0 0,0 0 0,0-1 0,-1 0 0,0 0 0,-1 0 0,0 0 0,0-1 0,0 0 0,-14 11 0,19-17 0,1 0 0,-1-1 0,0 1 0,1-1 0,-1 1 0,0-1 0,1 1 0,-1-1 0,0 1 0,0-1 0,0 0 0,1 1 0,-1-1 0,0 0 0,0 0 0,0 0 0,0 1 0,1-1 0,-1 0 0,0 0 0,0 0 0,0 0 0,0 0 0,1-1 0,-3 1 0,2-1 0,1 0 0,-1 0 0,1 1 0,-1-1 0,1 0 0,0 0 0,-1 0 0,1 0 0,0 0 0,-1 0 0,1 0 0,0 0 0,0 0 0,0 1 0,0-1 0,0 0 0,0 0 0,0-2 0,11-45 0,25-21 0,-25 50 0,-1-1 0,10-26 0,2-10 0,46-83 0,-18 41 0,-132 249 0,75-138 0,1 0 0,-1 1 0,2-1 0,0 1 0,1 1 0,0-1 0,1 0 0,1 1 0,0-1 0,0 21 0,2-29 0,1 0 0,-1 0 0,1 0 0,0 0 0,0 0 0,1 0 0,0 0 0,0 0 0,0-1 0,1 1 0,0-1 0,0 0 0,0 0 0,0 0 0,1 0 0,0 0 0,0-1 0,0 1 0,1-1 0,-1 0 0,1-1 0,0 1 0,0-1 0,1 0 0,-1 0 0,1-1 0,5 3 0,70 17-1365,-58-16-5461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00.8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18 24575,'-22'-5'0,"22"5"0,0 0 0,0 0 0,0 0 0,-1 0 0,1 0 0,0-1 0,0 1 0,0 0 0,0 0 0,-1 0 0,1-1 0,0 1 0,0 0 0,0 0 0,0 0 0,0-1 0,0 1 0,0 0 0,0 0 0,0-1 0,0 1 0,0 0 0,0 0 0,0 0 0,0-1 0,0 1 0,0 0 0,0 0 0,0-1 0,0 1 0,0 0 0,0 0 0,0 0 0,0-1 0,0 1 0,1 0 0,-1 0 0,0 0 0,0-1 0,0 1 0,0 0 0,1 0 0,0-1 0,0 0 0,1 1 0,-1-1 0,0 1 0,1-1 0,-1 1 0,1 0 0,-1-1 0,1 1 0,-1 0 0,1 0 0,-1 0 0,1 0 0,-1 0 0,1 1 0,-1-1 0,1 0 0,-1 1 0,0-1 0,1 1 0,-1-1 0,1 1 0,-1 0 0,0-1 0,0 1 0,2 1 0,2 2 0,-1 0 0,1 0 0,-1 1 0,0-1 0,0 1 0,0 0 0,0 0 0,-1 1 0,0-1 0,0 0 0,-1 1 0,1 0 0,-1 0 0,-1 0 0,1 0 0,1 11 0,1 12 0,-2 0 0,0 37 0,-2-50 0,0 9 0,0-1 0,-2 0 0,-1 1 0,0-1 0,-13 40 0,14-57 0,-1 0 0,1 0 0,-2 0 0,1-1 0,-1 0 0,0 1 0,0-1 0,-1-1 0,1 1 0,-1-1 0,-1 1 0,1-1 0,-1-1 0,0 1 0,0-1 0,0 0 0,0 0 0,-1-1 0,0 0 0,1 0 0,-1-1 0,0 0 0,-10 2 0,0-1 0,11-1 0,29-3 0,706-28-1365,-672 28-5461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07.8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24575,'65'3'0,"0"3"0,104 24 0,-30-4 0,41-7 0,41 8 0,-163-16 0,-19-5 0,-2 2 0,51 17 0,-85-24 0,0 0 0,0 0 0,0 1 0,0-1 0,0 0 0,-1 1 0,1 0 0,-1-1 0,1 1 0,-1 0 0,0 1 0,1-1 0,-1 0 0,0 0 0,-1 1 0,1 0 0,3 4 0,-5-4 0,1-1 0,-1 0 0,0 1 0,0-1 0,0 0 0,0 1 0,0-1 0,0 0 0,0 1 0,-1-1 0,1 0 0,-1 1 0,0-1 0,0 0 0,0 0 0,0 0 0,0 0 0,-2 3 0,-5 6 0,-1-1 0,0 0 0,0 0 0,-1-1 0,-1 0 0,-18 12 0,-141 85 94,-33 23-1553,172-106-5367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08.8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732 1 24575,'-19'0'0,"1"1"0,0 1 0,-1 1 0,1 1 0,1 0 0,-1 1 0,1 1 0,-1 1 0,-16 9 0,-9 8 0,-79 61 0,72-47 0,-243 161-1365,265-182-5461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11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24575,'13'0'0,"17"0"0,8 0 0,-2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9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  <inkml:trace contextRef="#ctx0" brushRef="#br0" timeOffset="1">26 103,'0'4,"0"6,0 5,4 9,2 5,0 2,-2-1,-1 0,-1-2,-1 0,0-6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12.8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140 107 24575,'-52'10'0,"46"-8"0,0-1 0,1 1 0,-1-1 0,0 0 0,0 0 0,0-1 0,0 1 0,0-1 0,-11-2 0,17 2 0,-1 0 0,0 0 0,0 0 0,0-1 0,1 1 0,-1 0 0,0 0 0,0-1 0,1 1 0,-1-1 0,0 1 0,0 0 0,1-1 0,-1 1 0,0-1 0,1 0 0,-1 1 0,1-1 0,-1 1 0,1-1 0,-1 0 0,1 0 0,0 1 0,-1-1 0,1 0 0,0 0 0,-1 1 0,1-2 0,0 0 0,0 0 0,0 1 0,1-1 0,-1 1 0,1-1 0,-1 1 0,1-1 0,-1 1 0,1-1 0,0 1 0,0 0 0,0-1 0,2-1 0,2-3 0,0 0 0,1 1 0,0-1 0,0 1 0,8-4 0,-1 2 0,0 0 0,1 1 0,1 0 0,-1 1 0,1 1 0,-1 0 0,28-2 0,-12 3 0,1 2 0,57 5 0,-83-3 0,0 0 0,-1-1 0,1 1 0,-1 1 0,1-1 0,-1 1 0,0 0 0,1 0 0,-1 0 0,0 0 0,0 1 0,0-1 0,-1 1 0,1 0 0,-1 0 0,6 7 0,-5-4 0,0 0 0,0 0 0,-1 0 0,1 1 0,-2 0 0,1-1 0,-1 1 0,0 0 0,0 0 0,0 9 0,0-3 0,-1 0 0,-1 1 0,0-1 0,-1 0 0,0 1 0,-1-1 0,-1 0 0,0 0 0,0 0 0,-2 0 0,-9 20 0,5-19 0,0-1 0,-2 0 0,1-1 0,-1 0 0,-1 0 0,-15 11 0,1 0 0,100-42 0,-34 4 0,-19 6 0,0 2 0,31-8 0,-48 14 0,1 0 0,-1 0 0,1 1 0,0-1 0,-1 1 0,1 0 0,-1 0 0,1 1 0,-1 0 0,1-1 0,-1 1 0,1 1 0,-1-1 0,0 1 0,1 0 0,-1 0 0,6 3 0,-8-2 0,1-1 0,-1 1 0,1-1 0,-1 1 0,0 0 0,0 0 0,0 0 0,-1 0 0,1 0 0,-1 0 0,0 1 0,1-1 0,-2 0 0,1 1 0,0-1 0,-1 1 0,1-1 0,-1 1 0,0-1 0,0 1 0,0-1 0,-1 1 0,1-1 0,-1 1 0,0-1 0,0 1 0,0-1 0,0 0 0,-2 4 0,-3 6 0,0-1 0,-1 0 0,0 0 0,0 0 0,-2-1 0,-10 12 0,-4 1 30,-2-1 0,0-2 0,-52 34 0,-91 43-1515,110-68-5341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17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0 119 24575,'9'1'0,"-1"0"0,0 0 0,0 1 0,0 1 0,0-1 0,-1 1 0,1 0 0,-1 1 0,1 0 0,-1 0 0,0 0 0,-1 1 0,1 0 0,-1 1 0,0-1 0,6 7 0,1 3 0,0 0 0,-1 1 0,-1 0 0,0 1 0,13 28 0,-15-24 0,-1 0 0,-1 1 0,-1 0 0,-1 0 0,-1 1 0,2 31 0,-5-40 0,0-1 0,-2 1 0,1 0 0,-2-1 0,0 1 0,0-1 0,-2 1 0,1-1 0,-2 0 0,0-1 0,-12 24 0,3-19 0,12-26 0,14-35 0,53-162 0,-52 161 0,-2 0 0,-2-1 0,-2 0 0,1-66 0,-4 63 0,-3 31 0,2 1 0,0-1 0,7-19 0,-13 96 0,-81 257 0,78-289 0,0-9 0,2 0 0,0 1 0,1 0 0,-1 34 0,4-49 0,0 0 0,0 0 0,1 0 0,0 0 0,-1 0 0,2 0 0,-1 0 0,0 0 0,1 0 0,-1-1 0,1 1 0,0 0 0,0-1 0,1 0 0,-1 1 0,1-1 0,0 0 0,0 0 0,0-1 0,0 1 0,0 0 0,0-1 0,1 0 0,-1 0 0,1 0 0,0 0 0,-1 0 0,5 0 0,78 23-1365,-68-21-5461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18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80 0 24575,'-5'9'0,"-1"7"0,1 4 0,-4 9 0,0 7 0,-2 11 0,-1 2 0,3-4 0,3-4 0,2-6 0,2-4 0,1-7-8191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19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24575,'4'0'0,"15"0"0,17 0 0,19 0 0,9-4 0,-1-2 0,-12 1-8191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21.1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281 115 24575,'7'-9'0,"-1"0"0,2 0 0,-1 0 0,1 1 0,0 0 0,1 1 0,0 0 0,0 0 0,1 1 0,0 0 0,0 1 0,0 0 0,0 0 0,1 1 0,0 1 0,12-3 0,-21 5 0,0 1 0,0 0 0,0 0 0,1 0 0,-1 0 0,0 0 0,0 0 0,0 1 0,0-1 0,0 1 0,0-1 0,1 1 0,-1 0 0,0 0 0,-1 0 0,1 0 0,0 0 0,0 0 0,0 1 0,-1-1 0,1 1 0,-1-1 0,1 1 0,-1-1 0,1 1 0,-1 0 0,0 0 0,0 0 0,0 0 0,0-1 0,0 1 0,0 1 0,-1-1 0,1 0 0,-1 0 0,1 2 0,2 11 0,0 0 0,-1 0 0,0 30 0,-2-34 0,1 17 0,1 14 0,-3 0 0,-6 60 0,5-90 0,0 0 0,-1 0 0,-1 0 0,1 0 0,-2-1 0,0 0 0,0 0 0,-1 0 0,0 0 0,-1-1 0,0 0 0,-17 18 0,-11 1 0,-2-1 0,-1-2 0,-1-1 0,-1-3 0,-60 26 0,8-2 0,51-22 0,40-24 0,1 0 0,-1 0 0,1 0 0,-1 1 0,1-1 0,-1 0 0,1 0 0,-1 1 0,1-1 0,-1 0 0,1 1 0,0-1 0,-1 1 0,1-1 0,0 0 0,-1 1 0,1-1 0,0 1 0,-1-1 0,1 1 0,0-1 0,0 1 0,0-1 0,-1 1 0,1-1 0,0 1 0,0-1 0,0 1 0,0 0 0,0-1 0,0 1 0,0-1 0,0 1 0,0-1 0,0 1 0,1-1 0,-1 1 0,0-1 0,0 1 0,0-1 0,1 1 0,-1 0 0,28 8 0,62 0 0,0-4 0,101-8 0,-64 0 0,156 0-1365,-182 2-5461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47.2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1030 0 24575,'-1002'0'-1365,"975"0"-5461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48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0 24575,'-3'1'0,"-1"-1"0,1 1 0,0 0 0,0-1 0,0 2 0,0-1 0,0 0 0,0 0 0,0 1 0,1 0 0,-1-1 0,0 1 0,1 0 0,-1 0 0,1 1 0,-3 3 0,-37 48 0,22-24 0,15-25 0,1 1 0,0-1 0,0 1 0,1 0 0,-1 0 0,1 0 0,1 1 0,-1-1 0,1 1 0,0-1 0,-2 13 0,4-15 0,1 0 0,-1-1 0,1 1 0,0 0 0,-1 0 0,2-1 0,-1 1 0,0-1 0,1 1 0,-1-1 0,1 0 0,0 1 0,0-1 0,1 0 0,-1 0 0,0 0 0,1-1 0,0 1 0,0-1 0,0 1 0,0-1 0,0 0 0,4 2 0,15 9 28,0-2-1,36 14 0,-40-18-268,0 0 0,0 2 0,-1 0-1,0 1 1,21 16 0,-20-10-6585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51.8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78 24575,'21'0'0,"6"1"0,0-1 0,0-1 0,0-2 0,0-1 0,0 0 0,29-11 0,-16 4 0,1 2 0,82-9 0,-56 10 0,-28 4-682,48 2-1,-66 2-6143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0:54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 1 24575,'1'0'0,"0"1"0,0-1 0,1 1 0,-1 0 0,0-1 0,0 1 0,0 0 0,0 0 0,0 0 0,0 0 0,0 0 0,0 0 0,0 0 0,-1 0 0,1 0 0,0 1 0,-1-1 0,1 0 0,-1 0 0,1 1 0,-1-1 0,0 0 0,1 0 0,-1 1 0,0-1 0,0 1 0,0 1 0,3 39 0,-5-24 0,0 0 0,-2-1 0,0 1 0,-1-1 0,-1 0 0,-1 0 0,0 0 0,-17 26 0,12-20 0,1 0 0,0 0 0,-7 30 0,17-50 0,0 0 0,0-1 0,1 2 0,-1-1 0,1 0 0,0 0 0,0 0 0,0 0 0,0 0 0,0 0 0,1 0 0,0 0 0,-1 0 0,1 0 0,0 0 0,0 0 0,1-1 0,-1 1 0,0 0 0,1 0 0,0-1 0,0 1 0,0-1 0,0 0 0,3 4 0,4 0 0,0 0 0,1 0 0,0 0 0,0-2 0,19 8 0,28 14 0,-37-12-455,1-2 0,36 17 0,-40-23-6371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1:00.0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0 145 24575,'1'-2'0,"-1"0"0,1-1 0,0 1 0,0 0 0,0 0 0,0 0 0,0-1 0,1 1 0,-1 0 0,0 1 0,1-1 0,0 0 0,-1 0 0,1 1 0,0-1 0,0 1 0,0-1 0,0 1 0,0 0 0,0 0 0,0 0 0,0 0 0,1 0 0,-1 0 0,0 1 0,1-1 0,4 0 0,4-1 0,1 0 0,0 0 0,-1 1 0,17 0 0,-25 2 0,0-1 0,1 0 0,-1 1 0,1-1 0,-1 1 0,0 0 0,0 0 0,1 1 0,-1-1 0,0 1 0,0-1 0,0 1 0,-1 0 0,1 0 0,0 0 0,-1 0 0,1 1 0,-1-1 0,3 4 0,-2-1 0,0 1 0,0-1 0,0 1 0,-1 0 0,1 0 0,-1-1 0,-1 2 0,1-1 0,0 12 0,-1-2 0,-1 0 0,0-1 0,-1 1 0,-1 0 0,0-1 0,-1 1 0,-10 27 0,7-31 0,0 1 0,-1-1 0,-10 12 0,12-17 0,0 0 0,0 0 0,0 0 0,1 0 0,1 1 0,-1 0 0,1 0 0,0 0 0,-1 8 0,4-15 0,0-1 0,-1 0 0,1 0 0,0 1 0,0-1 0,0 0 0,0 0 0,0 1 0,0-1 0,0 0 0,1 1 0,-1-1 0,0 0 0,0 0 0,0 1 0,0-1 0,0 0 0,0 0 0,0 1 0,0-1 0,1 0 0,-1 0 0,0 0 0,0 1 0,0-1 0,1 0 0,-1 0 0,0 0 0,0 0 0,0 1 0,1-1 0,-1 0 0,0 0 0,0 0 0,1 0 0,-1 0 0,0 0 0,0 0 0,1 0 0,-1 0 0,0 0 0,0 0 0,1 0 0,-1 0 0,17-6 0,13-15 0,-5-4 0,0-2 0,-2 0 0,-1-2 0,-1-1 0,-1 0 0,-2-1 0,-1-1 0,12-34 0,0 9 0,-17 34 0,-1 1 0,11-34 0,-20 41 0,-6 12 0,-12 24 0,-63 125 0,5-11 0,71-129 0,0 0 0,0 0 0,1 0 0,0 1 0,1-1 0,-1 1 0,1-1 0,0 1 0,1-1 0,0 1 0,0 0 0,0-1 0,1 1 0,0-1 0,0 1 0,3 8 0,-1-8 0,0-1 0,0 0 0,1-1 0,0 1 0,0-1 0,0 1 0,1-1 0,0 0 0,0-1 0,0 1 0,1-1 0,-1 0 0,1-1 0,0 1 0,10 4 0,108 39-1365,-95-36-5461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39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1,'0'9,"5"2,1 4,3 4,2-1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1:02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24575,'4'0'0,"6"5"0,1 5 0,-1 10 0,-2 10 0,-3 4 0,-2 5 0,-2 0 0,0-2 0,-1-3 0,-1-3 0,1-6-8191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1:03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1 24575,'-1'13'0,"-1"0"0,-1 0 0,0 0 0,0 0 0,-2 0 0,1-1 0,-9 15 0,-13 42 0,19-35 0,2 0 0,1 0 0,0 36 0,-3 32 0,7-100 0,0 0 0,0 0 0,0 1 0,1-1 0,-1 0 0,1 1 0,-1-1 0,1 0 0,0 0 0,-1 0 0,1 0 0,0 0 0,1 0 0,-1 0 0,0 0 0,0 0 0,1 0 0,-1 0 0,1-1 0,0 1 0,0-1 0,-1 1 0,1-1 0,0 0 0,0 1 0,0-1 0,0 0 0,0 0 0,4 0 0,10 5 0,-1-1 0,1-1 0,23 3 0,-2 0 0,15 9-1365,-30-7-5461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1:04.7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24575,'4'0'0,"10"0"0,8 0 0,3 0 0,2 0 0,1 0 0,0 0 0,0-4 0,-5-15 0,-7-4-8191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6:11:06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 24575,'-2'107'0,"5"119"0,-2-218 0,1 0 0,0 1 0,1-1 0,0 0 0,0-1 0,1 1 0,0-1 0,0 1 0,1-1 0,-1 0 0,2-1 0,-1 1 0,1-1 0,0 0 0,0 0 0,0-1 0,1 0 0,0 0 0,0 0 0,9 3 0,-6-2 0,-1-1 0,1-1 0,0 0 0,0 0 0,0-1 0,1 0 0,-1-1 0,1 0 0,-1-1 0,1 0 0,0-1 0,-1 0 0,1 0 0,0-1 0,15-4 0,-23 4 0,0-1 0,0 1 0,0-1 0,0 0 0,-1 0 0,1 0 0,0 0 0,-1 0 0,0-1 0,1 1 0,-1-1 0,0 1 0,0-1 0,-1 0 0,1 0 0,0 0 0,-1 0 0,0 0 0,0 0 0,0 0 0,0-1 0,0 1 0,-1 0 0,1 0 0,-1-5 0,2-13 0,-2 1 0,0-1 0,-3-20 0,1 13 0,-1 7 0,0 1 0,-1-1 0,-1 0 0,0 1 0,-2 0 0,0 0 0,-13-21 0,17 36 3,0 0-1,0 1 1,0 0 0,-1-1-1,0 1 1,0 1-1,0-1 1,0 1 0,-1-1-1,1 1 1,-1 0-1,0 1 1,0-1 0,0 1-1,0 0 1,-10-3-1,-7 0-79,-1 1-1,-41-2 1,10 0-1100,21 1-5649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6:11:24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310 804,'2'19,"1"1,0-1,2 0,0 0,1 0,1-1,0 0,2 0,11 19,-3-6,17 50,-19-33,-9-27,1-1,0 1,1-2,22 38,-22-44,1 1,-2 0,1 0,-2 1,0-1,-1 2,-1-1,0 0,-1 1,0 0,-1 0,-1 0,-2 24,2-11,1-1,10 46,-4-28,-5-28,-1 0,1 1,0 0,1-1,1 0,1 0,1 0,12 23,-19-42,0 1,0 0,0-1,0 1,0-1,0 1,0-1,0 1,0 0,0-1,1 1,-1-1,0 1,0 0,0-1,1 1,-1-1,0 1,1 0,-1-1,0 1,1 0,-1 0,0-1,1 1,-1 0,0 0,1 0,-1-1,1 1,-1 0,1 0,-1 0,0 0,1 0,-1 0,1 0,-1 0,1 0,-1 0,0 0,1 0,-1 0,1 0,-1 0,1 0,-1 1,0-1,1 0,-1 0,1 0,-1 1,0-1,1 0,-1 1,0-1,1 0,-1 1,0-1,0 0,1 1,-1-1,0 0,0 1,0-1,1 1,-1-1,0 1,0 0,5-38,-5 35,2-407,-5 200,3-414,-1 606,-1 0,-1 1,0 0,-1-1,-8-20,5 19,2-1,0 1,-4-35,-5-45,8 60,-4-62,10 89,1 1,-1-1,1 1,1-1,0 1,1 0,0 0,0 0,1 0,8-15,-11 22,1 1,-1 0,0 0,1 0,-1 0,1 1,0-1,0 0,-1 1,1-1,0 1,0-1,1 1,-1 0,0 0,0 0,1 0,-1 1,0-1,1 0,3 1,-5 0,-1 0,1 0,0 0,0 0,-1 0,1 1,0-1,0 0,-1 1,1-1,0 0,-1 1,1-1,0 1,-1-1,1 1,-1-1,1 1,-1 0,1-1,-1 1,1 0,-1-1,1 2,-1 0,1 1,-1-1,1 0,-1 1,0-1,0 0,0 1,0-1,0 0,-1 1,1-1,-2 3,-3 15,-1 0,-1 0,-1-1,-1 0,-1-1,0 0,-1-1,-1 0,-1 0,-17 17,-108 115,69-64,47-56,-1-2,-1 0,-39 34,-11-11,57-40,0 1,0 1,-23 22,35-29,0 1,1-1,-1 1,1 0,0 0,1 1,0-1,0 1,0 0,1 0,0 0,0 0,-1 14,1-8,2 1,0-1,0 1,1-1,1 0,0 1,1-1,0 0,9 21,0-9,1 1,1-2,29 37,-26-34,0 2,-2 0,15 39,-17-37,1 0,1-1,25 35,-22-40,23 33,2-1,3-2,97 89,13-13,-149-123,0 0,0 1,-1-1,0 1,-1 1,0-1,0 1,-1-1,0 1,-1 1,0-1,3 15,0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6:55:36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0,'17'1,"1"0,0 1,0 0,-1 2,1 0,-1 1,27 11,-5 4,72 47,-79-49,66 29,-46-25,105 40,-128-50,2-1,52 12,34 11,-89-24,1-2,44 6,-50-10,1 0,-1 2,0 0,-1 2,28 12,64 37,14 12,-96-51,0 1,-1 2,32 27,-26-19,54 32,6-3,-54-30,1-2,1-2,1-2,55 17,-38-17,69 33,-51-19,-30-17,66 14,-11-3,76 21,-104-25,161 29,-117-35,-40-7,0 3,92 30,-127-32,1-2,78 9,-67-12,61 16,-20-1,-63-17,-1 2,61 23,-25-7,-53-19,0 0,-1 2,28 13,-21-8,0-2,1-1,1-2,39 9,32 11,-54-13,0-2,52 9,-70-17,43 16,-46-13,46 10,-44-13,0 2,-1 1,0 1,31 16,46 17,-75-30,0 0,-1 2,0 0,-1 2,40 35,2 3,90 65,-113-90,-26-17,0-1,1 0,0-1,35 13,-29-15,0 1,-1 1,-1 1,0 1,0 0,-1 2,-1 1,33 29,-49-40,1 0,0 0,0 0,0-1,0 0,1 0,-1 0,1-1,0 0,0 0,0 0,0-1,7 1,13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6:55:39.4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444 120,'0'-4,"-5"-2,-9 1,-8 1,-3-4,-3 1,0 0,-4 3,-2-4,2 0,1 2,2 1,2 2,-4-3,0-4,0-2,5 3,8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44:56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1 24575,'-1'0'0,"0"0"0,1 1 0,-1-1 0,0 0 0,0 1 0,0-1 0,0 1 0,0-1 0,1 1 0,-1-1 0,0 1 0,1 0 0,-1-1 0,0 1 0,1 0 0,-1 0 0,0-1 0,1 1 0,0 0 0,-1 0 0,1 0 0,-1 0 0,1 0 0,0-1 0,0 1 0,-1 0 0,1 2 0,-5 30 0,5-30 0,-5 403 0,7-218 0,0-154-34,9 54 0,-4-47-1263,-4-17-5529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44:58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24575,'4'0'0,"6"0"0,6 0 0,4 0 0,3 0 0,2 4 0,1 6 0,5 10 0,1 1 0,0 2 0,3 1 0,-5 1 0,2 1 0,-1-5 0,8-6 0,-3-9 0,-8-10 0,-8-5-8191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44:59.8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300 1 24575,'-1'5'0,"-1"1"0,0 0 0,1-1 0,-2 0 0,1 1 0,-1-1 0,1 0 0,-1 0 0,-1-1 0,1 1 0,-5 5 0,-16 25 0,5 11 0,14-32 0,0 0 0,-1-1 0,-1 0 0,-1 0 0,-9 14 0,-33 28 0,38-43 0,1 0 0,0 0 0,0 1 0,2 1 0,-1 0 0,-10 22 0,-5 12-1365,10-27-5461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0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1,'0'4,"0"10,0 12,0 18,0 19,0 29,0 21,0 16,0 9,0-3,0-15,0-23,0-25,0-24</inkml:trace>
  <inkml:trace contextRef="#ctx0" brushRef="#br0" timeOffset="1">0 1118,'0'4,"0"6,0 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45:02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11 24575,'-1'0'0,"1"-1"0,0 1 0,0 0 0,0 0 0,0-1 0,0 1 0,0 0 0,0 0 0,0-1 0,0 1 0,0 0 0,0-1 0,0 1 0,0 0 0,0 0 0,0-1 0,0 1 0,0 0 0,0 0 0,0-1 0,0 1 0,0 0 0,0-1 0,0 1 0,0 0 0,1 0 0,-1 0 0,0-1 0,0 1 0,0 0 0,0 0 0,1 0 0,-1-1 0,0 1 0,0 0 0,0 0 0,1 0 0,-1 0 0,0-1 0,0 1 0,1 0 0,-1 0 0,0 0 0,0 0 0,1 0 0,-1 0 0,0 0 0,1 0 0,-1 0 0,0 0 0,0 0 0,1 0 0,-1 0 0,0 0 0,0 0 0,1 0 0,-1 0 0,0 0 0,1 0 0,-1 1 0,0-1 0,1 0 0,10 16 0,-5 16 0,4 66 0,-7-61 0,8 44 0,1-10-274,-4 2-1,-2-1 1,-6 79-1,0-138 8,0 9-6559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45:04.6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24575,'19'0'0,"-1"0"0,30 5 0,-41-3 0,0 0 0,-1 0 0,1 0 0,-1 0 0,0 1 0,0 0 0,0 1 0,0-1 0,0 1 0,7 7 0,71 54 0,-62-47 0,1 0 0,0-2 0,28 15 0,-20-13 0,36 28 0,-56-37 0,1 0 0,0-1 0,0 0 0,1-1 0,-1 0 0,22 7 0,-30-13 0,-1 0 0,1 0 0,0 0 0,-1 0 0,1-1 0,0 0 0,0 1 0,0-1 0,-1-1 0,1 1 0,0 0 0,-1-1 0,1 0 0,0 0 0,-1 0 0,1 0 0,-1-1 0,1 1 0,-1-1 0,0 0 0,1 0 0,-1 0 0,0 0 0,0-1 0,-1 1 0,1-1 0,0 0 0,-1 0 0,4-4 0,14-20 26,1 2-1,2 1 0,33-29 0,15-15-1491,-57 52-5360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45:27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55:50.2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145 620 24575,'1'0'0,"0"0"0,0-1 0,0 1 0,0 0 0,0-1 0,0 1 0,0-1 0,0 0 0,0 1 0,0-1 0,0 0 0,-1 1 0,1-1 0,0 0 0,0 0 0,-1 0 0,1 1 0,-1-1 0,1 0 0,-1 0 0,1 0 0,-1 0 0,1 0 0,-1 0 0,0 0 0,0 0 0,0 0 0,1 0 0,-1-1 0,0 1 0,0 0 0,0 0 0,0 0 0,-1-1 0,-3-41 0,4 42 0,-12-54 0,-3 1 0,-2 0 0,-27-58 0,28 73 0,7 13 44,2 1 0,-8-49 0,-5-17-1541,15 75-5329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55:51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244 1 24575,'-4'0'0,"-7"4"0,0 6 0,1 6 0,-2 0 0,2 1 0,-3 7 0,-3 3 0,-3 2 0,-3-4 0,3-2 0,4-1 0,1 9 0,-7 3 0,-3 1 0,2-6-8191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55:53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24575,'8'0'0,"8"0"0,10 0 0,4 0 0,2 0 0,-5 4 0,-3 2 0,-1-1 0,1-1 0,-1-1 0,1 4 0,0 0 0,-3-1-8191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55:57.7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838 905 24575,'-6'-5'0,"0"0"0,0 0 0,1 0 0,0-1 0,0 0 0,1 0 0,-1 0 0,-3-9 0,-65-113 0,-13-23 0,-87-133 0,143 236 0,-57-107 0,84 149 0,0-1 0,0 1 0,-1 1 0,1-1 0,-1 0 0,0 1 0,-1 0 0,0 0 0,1 0 0,-2 1 0,-5-5 0,8 7 0,0 1 0,0-1 0,0 1 0,0 0 0,-1 0 0,1 0 0,0 0 0,-1 1 0,1 0 0,-1-1 0,1 1 0,-1 0 0,1 1 0,0-1 0,-1 0 0,1 1 0,0 0 0,-1 0 0,1 0 0,0 0 0,0 1 0,0-1 0,-5 4 0,-8 6-13,0 0 0,1 2 0,0-1 0,1 2 0,0 0-1,2 1 1,-1 0 0,-18 31 0,-7 8-1234,22-33-5579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56:00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 24575,'207'-2'0,"226"4"0,-403 1-15,0 2-1,0 0 1,30 11-1,-8-3-1287,-28-7-5523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56:30.8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 24575,'-1'0'0,"0"1"0,0-1 0,0 1 0,0 0 0,0-1 0,0 1 0,0 0 0,0 0 0,0-1 0,0 1 0,1 0 0,-1 0 0,0 0 0,0 0 0,1 0 0,-1 0 0,1 1 0,-1-1 0,1 0 0,-1 0 0,1 0 0,0 0 0,0 1 0,-1-1 0,1 0 0,0 2 0,-3 36 0,3-28 0,1 0 0,0 0 0,1 0 0,1 0 0,0-1 0,0 1 0,1-1 0,7 15 0,50 79 0,-29-53 0,149 254 0,-138-244-1365,-30-45-5461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56:32.6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1 245 24575,'153'2'0,"165"-5"0,-311 3 5,0-1-1,0 0 0,0 0 0,0-1 1,0 0-1,0 0 0,-1-1 1,1 0-1,-1 0 0,0 0 1,0-1-1,0 0 0,0 0 0,-1 0 1,1-1-1,-1 0 0,5-6 1,3-7-122,0-1 1,-1 0 0,-2 0 0,10-23 0,-1 3-746,-4 9-5964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0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1,'0'17,"5"41,5 35,14 33,7 25,8 9,5-6,-5-16,-9-28,-9-31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56:35.5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24575,'4'4'0,"11"7"0,10 4 0,2 5 0,4 3 0,11 6 0,2 3 0,2 0 0,6 8 0,3-4 0,-3-2 0,-2-4 0,-6-2 0,-9-6-8191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7:56:39.4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729 0 24575,'4'1'0,"1"-1"0,-1 1 0,1 0 0,-1 0 0,0 0 0,1 1 0,-1-1 0,0 1 0,0 0 0,0 0 0,0 1 0,0-1 0,-1 1 0,1 0 0,-1 0 0,0 0 0,0 0 0,0 0 0,0 1 0,2 4 0,7 9 0,-2 1 0,0 0 0,8 23 0,-5-13 0,-9-20 0,1 2 0,0 1 0,0 0 0,-1 0 0,0 0 0,-1 0 0,2 15 0,-5-23 0,1 0 0,-2-1 0,1 1 0,0 0 0,-1 0 0,1-1 0,-1 1 0,0 0 0,0-1 0,0 1 0,0-1 0,0 1 0,0-1 0,-1 1 0,1-1 0,-1 0 0,0 0 0,0 0 0,0 0 0,0 0 0,0 0 0,0 0 0,0-1 0,0 1 0,-1-1 0,1 1 0,-1-1 0,1 0 0,-1 0 0,1 0 0,-1-1 0,-3 2 0,-19 5 0,-1-2 0,0 0 0,0-1 0,-31 0 0,-112-7 0,91 1 0,-339-1-1365,386 4-5461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3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3748 1,'-17'15,"-2"-1,1-1,-2-1,0 0,0-1,-1-2,-24 9,17-7,0 2,0 1,-34 22,-215 148,49-39,223-142,-18 8,0 2,1 1,1 1,1 1,-30 28,6 0,-64 49,64-58,2 2,-39 45,47-47,-3-1,0-2,-83 54,-11 10,-102 79,181-137,-91 85,99-81,-78 55,-35 21,-170 164,66-52,193-173,1 4,4 2,-85 109,125-136,2 0,-28 65,18-36,20-36,1-1,1 2,2-1,1 1,1 0,-2 61,-8 51,11-127,-1-1,0 0,0 1,-2-2,-11 21,-7 13,12-20,-1 0,-1-1,-1-1,-1 0,-23 24,28-37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4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0,'-2'1,"0"0,1 0,-1 0,1 0,0 0,-1 1,1-1,0 0,0 1,0-1,0 1,0-1,0 1,-1 2,-4 5,-240 275,-17 22,84-52,152-218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4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649 1,'-21'13,"-30"21,-22 18,-21 18,-12 5,8-1,12-5,17-10,19-15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5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26,'4'0,"6"-4,10-6,1-2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5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15,'4'-4,"6"-1,2-1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6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0,'4'0,"-2"5,-11 13,-8 9,-1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6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1,'0'4,"0"6,0 6,-4 4,-2-1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7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1,'-4'0,"-2"4,-3 2,-2 3,-1 2,-5 2,-3 3,-2 4,-2-2,-1 0,3-3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1.6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7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 0,'-4'5,"-7"1,0 3,-3 15,-4 2,2 1,3-4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7.7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1,'-4'4,"-6"6,-6 10,-4 2,-3-4,-2 0,-1 2,-1-4,1 1,0-3,0-4,0 1,-4 3,3-2</inkml:trace>
  <inkml:trace contextRef="#ctx0" brushRef="#br0" timeOffset="1">78 356,'-4'5,"-6"0,-5 1,-1 3,-1 0,1-2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48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1,'0'9,"0"2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0:55.8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5593,'3'-1,"1"0,-1 0,0 0,0 0,0-1,-1 1,1-1,0 0,0 1,3-5,4-1,245-135,-90 55,-88 43,167-92,-213 120,-10 7,0-2,-1 0,0-1,-1-1,-1-1,0-1,18-18,142-155,-139 152,2 1,82-53,-83 61,57-51,23-15,238-168,-229 164,-42 34,-61 46,41-35,348-269,-265 213,42-26,55-42,-34 26,-68 51,-71 46,261-201,-315 239,2 0,41-22,-37 23,-1 0,24-20,48-47,-32 25,84-54,-51 35,-23 16,-37 29,-1-2,44-50,-45 44,70-56,27-1,194-103,-282 170,-1-2,64-57,-24 19,-36 27,-32 26,0 1,30-19,102-66,-88 56,83-44,-94 60,32-16,-63 35,-1-1,-1-1,0 0,21-18,11-7,18-13,62-60,-117 99,-9 6,57-47,-2-3,88-107,-46 12,-58 84,33-34,-24 35,-36 46,-10 14,-1 0,0 0,0 0,0-1,-1 1,1-1,-1 1,0-1,0 0,0 0,0 0,-1 0,0 0,1-5,-2 7,-1 1,0 0,1 0,-1-1,0 1,0 0,0 0,0 0,0 0,0 0,0 0,0 1,-1-1,1 0,0 1,-1-1,1 0,0 1,-1 0,1-1,0 1,-1 0,1-1,-1 1,1 0,0 0,-2 1,-49-2,43 2,-55 0,13-2,0 3,0 2,-65 14,21 4,-122 31,172-39,1 1,-74 39,9 3,-190 114,220-122,-2-5,-117 47,163-74,1 2,-52 37,6-3,32-25,8-6,2 2,0 1,2 2,-41 39,-154 161,199-196,-98 113,-161 149,162-164,-29 29,113-112,2 1,2 3,-44 69,44-61,4-9,-2-3,-60 57,-101 73,111-100,-17 16,-218 144,275-203,-61 54,-22 16,-12-13,-266 125,372-200,0-1,-57 11,58-16,-1 1,2 2,-43 20,-272 130,273-124,-103 68,7-3,140-85,-436 254,458-263,-84 62,86-63,1 2,0-1,0 1,1 0,0 1,-12 23,8-9,1 1,1 0,-12 46,20-64,0 0,1 0,0 1,0-1,1 0,0 0,0 0,1 0,0 1,1-1,0 0,0-1,1 1,-1 0,2-1,-1 1,6 7,13 17,-1 1,-1 0,20 50,-31-62,-1 0,0 1,-2 0,0 1,-2-1,-1 1,0 0,-1 27,-2-16,1-14,-2 0,0 0,-4 22,4-35,-1-1,0 0,0 1,-1-1,1 0,-1-1,0 1,-1 0,0-1,0 0,0 0,0 0,-9 7,-505 421,495-411,-30 35,37-37,-1-1,-1-1,-29 22,24-22,3-2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1:00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2066,'-3'1,"0"-1,0 1,0 0,0 0,0 0,0 1,0-1,0 0,1 1,-1 0,-2 2,4-4,0 1,0 0,-1 0,1 0,0 0,0 0,0 0,0 0,0 0,1 0,-1 0,0 0,1 1,-1-1,0 0,1 1,-1-1,1 0,0 1,-1-1,1 0,0 1,0-1,0 3,1-3,0-1,0 1,0-1,0 0,0 1,0-1,0 0,0 0,0 0,0 0,0 0,0 0,0 0,0 0,0 0,0 0,0 0,0-1,0 1,0 0,0-1,0 1,-1-1,1 1,0-1,0 1,1-2,1 1,56-31,-2-2,-1-2,70-61,5-3,519-347,-385 241,114-77,-345 260,-25 15,1 1,0 1,22-11,-34 25,-7 8,-118 149,-267 268,283-328,-4-5,-5-5,-237 144,-109 26,392-220,-127 106,-50 74,220-196,30-28,0 0,-1 0,1 1,0-1,0 0,0 1,0-1,0 0,0 1,0-1,0 1,1 0,-1-1,0 3,1-3,0-1,0 1,0-1,0 1,0 0,1-1,-1 1,0-1,0 1,1-1,-1 0,0 1,1-1,-1 1,0-1,1 1,-1-1,1 0,-1 1,0-1,1 0,-1 0,1 1,-1-1,1 0,-1 0,1 0,0 1,6 0,-1 0,1 0,-1-1,1 0,-1 0,9-1,80-15,-2-3,144-49,-100 26,490-159,-582 190,-27 11,-18 0,0 0,0 0,0 1,0-1,0 0,0 1,1-1,-1 0,0 1,-1-1,1 0,0 0,0 1,0-1,0 0,0 1,0-1,0 0,0 1,0-1,-1 0,1 0,0 1,0-1,0 0,0 0,-1 0,1 1,0-1,0 0,-1 0,1 0,0 1,0-1,-1 0,1 0,0 0,-1 0,1 0,0 0,0 0,-1 0,1 0,0 0,-1 0,1 0,-41 22,33-19,0 0,0 1,1 0,-1 0,1 1,0 0,1 0,-13 13,20-11,16-3,15-5,1-1,0-2,-1-1,48-14,-35 8,1722-528,-1747 531,-1-1,0-1,0 0,-1-2,22-17,70-72,-32 26,-52 49,-1-2,-1-1,-2-1,36-61,34-48,115-92,-80 95,-88 96,-27 29,-1 0,0-1,18-27,-5 4,2 2,37-39,-33 39,-1 0,25-39,-37 48,0 1,2 1,24-22,-22 24,0-2,-2 0,18-27,79-161,-95 168,-5 15,-2 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1:01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01:05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1689 1020,'12'-1,"1"0,0-1,-1-1,1 0,-1 0,0-1,0-1,18-9,91-62,-74 46,291-202,-158 126,-55 27,49-37,33-35,-117 87,-54 38,43-22,-65 40,0 2,1-1,0 2,0 0,0 1,28-4,126-4,170 11,-167 3,869 0,-1040-2,0 0,-1 0,1-1,0 1,0 0,-1 0,1 0,0 0,0 0,-1 0,1 0,0 0,0 1,-1-1,1 0,0 0,0 0,-1 1,1-1,0 1,-1-1,1 0,0 1,-1-1,1 1,-1-1,1 1,0 0,-16 14,-40 10,-65 13,-155 26,151-37,-313 90,420-110,1 0,0 0,1 2,0 0,0 1,-20 17,16-12,0-1,-40 22,-56 12,-2-4,-211 48,196-64,-260 20,329-41,0 3,-66 20,-8 1,129-30,-181 41,162-33,1 0,0 2,0 0,-44 29,-1 4,43-28,1 1,1 1,0 1,1 1,-41 44,52-45,1 1,1 0,-14 31,15-28,-1-1,-27 38,-166 180,-3 3,191-224,-1 0,-35 29,32-31,1 1,-22 28,-84 103,-59 77,141-167,-69 124,15 10,2-8,71-130,-3-1,-1-2,-3 0,-56 67,71-98,0 2,-16 29,18-27,-35 44,38-56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06.6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94 24575,'5'-5'0,"5"0"0,9-1 0,7 1 0,3-2 0,0-1 0,5 2 0,0 1 0,-5-2 0,0-1 0,1 2 0,3 1 0,0 2 0,4 1 0,-1 2 0,-6-5 0,-4 0 0,-6 0-8191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08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24575,'18'0'0,"-6"-1"0,-1 1 0,1 0 0,0 1 0,0 0 0,-1 1 0,1 0 0,-1 1 0,1 0 0,-1 1 0,18 8 0,64 34 0,-52-27 0,0 2 0,55 38 0,-92-57-45,-1 0-1,0 1 1,1 0-1,-1 0 1,0 0-1,-1 0 1,1 0-1,0 0 1,-1 1-1,0 0 1,0-1-1,0 1 1,0 0-1,0 0 1,-1 0-1,0 0 1,0 0-1,0 0 1,0 0-1,-1 0 1,1 1-1,-1-1 1,0 0-1,0 0 1,-1 1-1,1-1 0,-1 0 1,0 0-1,-3 8 1,-6 15-6781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11.5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10 495 24575,'-4'-9'0,"-2"-15"0,9-13 0,13-8 0,7-6 0,14-2 0,4-2 0,4 6 0,-5 6 0,-6 10 0,-4 7 0,-3 7 0,-2-1 0,0 2 0,-5 5-8191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2.0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0,'0'9,"0"7,0 5,0 3,0 2,0-3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13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24575,'15'2'0,"0"0"0,0 1 0,0 1 0,25 9 0,-10-3 0,66 26 0,-68-24 0,0-1 0,1-2 0,43 9 0,-51-15 0,-11-3 0,1 2 0,0-1 0,-1 2 0,0-1 0,19 8 0,-27-9 0,-1-1 0,0 1 0,1 0 0,-1 0 0,0 0 0,1 0 0,-1 0 0,0 0 0,0 0 0,0 1 0,0-1 0,0 0 0,0 1 0,0-1 0,-1 0 0,1 1 0,0-1 0,0 3 0,-1-1 0,0-1 0,0 1 0,0-1 0,0 1 0,-1-1 0,1 0 0,-1 1 0,1-1 0,-1 1 0,0-1 0,0 0 0,0 0 0,0 1 0,0-1 0,-4 3 0,-7 11-203,-1-1 1,0 0-1,-31 24 0,37-33-351,-23 20-6272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18.1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24575,'110'1'0,"139"18"0,-48 10-1365,-180-27-5461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20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24575,'13'0'0,"27"0"0,72 9 0,-103-8 0,0 1 0,0 0 0,0 0 0,0 1 0,-1 0 0,1 0 0,-1 1 0,0 0 0,0 0 0,0 1 0,-1 1 0,1-1 0,12 13 0,-18-15 4,0-1-1,0 1 1,0 0-1,0-1 1,0 1-1,-1 0 1,0 0-1,1 0 1,-1 0-1,0 0 1,0 0 0,-1 0-1,1 1 1,-1-1-1,0 0 1,1 0-1,-1 1 1,-1-1-1,1 0 1,0 0-1,-1 1 1,0-1-1,1 0 1,-1 0-1,-1 0 1,1 0-1,0 0 1,-1 0-1,1 0 1,-1-1-1,0 1 1,0 0-1,-4 3 1,-4 4-216,0 0 0,-1 0 0,0-1-1,-1-1 1,0 0 0,-15 7 0,-3 1-6614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22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53 24575,'0'-1'0,"1"0"0,-1 0 0,0 0 0,1 0 0,-1 0 0,0 0 0,1 0 0,-1 1 0,1-1 0,0 0 0,-1 0 0,1 1 0,0-1 0,-1 0 0,1 1 0,0-1 0,0 0 0,-1 1 0,1-1 0,0 1 0,0 0 0,0-1 0,0 1 0,0 0 0,0-1 0,0 1 0,1 0 0,32-5 0,-31 4 0,444-4 0,-247 8 0,-126-3 0,38 1 0,148-17 0,-120 5-1365,-113 11-5461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24.1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24575,'16'2'0,"1"1"0,-1 0 0,0 1 0,0 1 0,0 0 0,-1 1 0,1 1 0,-1 0 0,20 14 0,-10-7 0,52 21 0,-70-33 0,-1 0 0,0 0 0,0 1 0,1 0 0,-2 0 0,1 1 0,10 7 0,-15-9 0,1-1 0,-1 1 0,0 0 0,0-1 0,0 1 0,0 0 0,0 0 0,0 0 0,0 0 0,-1 0 0,1 0 0,-1 0 0,1 0 0,-1 0 0,0 0 0,1 0 0,-1 0 0,0 0 0,-1 0 0,1 0 0,0 0 0,-1 0 0,1 0 0,-1 0 0,1 0 0,-1 0 0,0 0 0,0 0 0,-2 3 0,-23 42 62,-42 59-1,3-9-1549,51-72-5338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33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0 430 24575,'4'0'0,"2"-5"0,-1-9 0,0-7 0,-2-4 0,-1-3 0,-1 0 0,-1 0 0,0-4 0,0-1 0,0 2 0,0 0 0,-1 2 0,1 2 0,0 1 0,0 0 0,0 1 0,0 4-8191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35.7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1 103 24575,'4'0'0,"6"0"0,5 0 0,5 0 0,3 0 0,-2-4 0,4-6 0,1-6 0,2 1 0,-5-3 0,3 3 0,1 3 0,0 4 0,1 4 0,-2 6 0,1 7 0,-6 3-8191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39.2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524 489 24575,'-2'-7'0,"1"-1"0,-1 1 0,0 0 0,-1-1 0,0 1 0,0 0 0,-6-9 0,-6-15 0,-7-23 0,13 34 0,0-1 0,2 0 0,0 0 0,-3-25 0,-16-131 0,26 176 0,0 0 0,0-1 0,0 1 0,-1 0 0,1-1 0,0 1 0,-1 0 0,1 0 0,-1 0 0,1-1 0,-1 1 0,0 0 0,0 0 0,1 0 0,-1 0 0,0 0 0,0 0 0,0 0 0,0 0 0,0 1 0,0-1 0,0 0 0,0 1 0,-1-1 0,-1-1 0,-1 2 0,1-1 0,-1 0 0,1 1 0,-1 0 0,0 0 0,1 0 0,-1 0 0,1 1 0,-7 1 0,-10 3 0,0 2 0,-32 15 0,39-16 0,-178 74-1365,155-64-5461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8:13:41.3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24575,'511'0'0,"-497"1"-341,0 0 0,-1 1-1,21 4 1,-13 0-6485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17:23.8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 1,'-4'2,"1"0,-1 1,1 0,0 0,0 0,0 0,1 1,-1-1,1 1,0-1,0 1,0 0,-2 6,-16 56,19-65,-8 55,2-1,2 1,3 0,7 70,-2-5,-2-91,1 0,1 0,2 0,1-1,20 57,-7-38,3 0,43 69,46 72,106 165,-137-225,-56-84,3-2,1 0,2-2,57 58,-8-33,-52-46,-1 2,37 39,182 181,-180-181,-29-29,2 0,1-3,0-1,48 24,-27-20,2-3,2-2,0-4,1-2,1-3,1-3,1-3,-1-2,2-4,75-3,-110-4,156 2,-188-1,0 0,-1 0,1 0,0 1,0-1,0 0,0 1,-1-1,1 1,0 0,0-1,-1 1,1 0,2 2,-8 5,-16 5,-34 8,-1-2,-1-3,-86 14,73-16,-144 26,-66 14,271-50,15-1,23 0,11-3,-8 0,50 5,-74-3,0-1,0 1,-1 0,1 1,-1 0,0 0,1 1,-2 0,1 1,12 8,-17-10,-1-1,1 1,-1-1,0 1,0 0,0 0,0 0,-1 0,1 0,-1 0,1 1,-1-1,0 0,-1 1,1-1,-1 1,1-1,-1 0,0 1,0-1,0 1,-1-1,1 1,-1-1,0 1,0-1,0 0,0 0,-1 1,-2 3,-6 11,0-2,-1 1,-1-1,-16 17,28-33,-51 55,-3-1,-64 48,-131 85,106-82,130-96,1 1,0 0,0 1,-11 14,22-24,0 0,0 0,0 0,0 0,0 0,0 1,0-1,1 0,-1 1,0-1,1 0,-1 1,1-1,-1 1,1-1,0 1,0-1,0 1,0-1,0 1,0-1,0 1,0-1,0 1,1-1,-1 0,0 1,1-1,0 1,-1-1,1 0,0 1,-1-1,1 0,0 0,0 1,0-1,0 0,0 0,2 1,5 2,-1 0,1-1,-1 0,1 0,0-1,0 0,8 1,95 11,0-4,179-7,-179-4,-42 1,280 11,-327-8,0 1,0 0,40 15,-60-18,1 0,-1-1,1 1,-1 0,1 0,-1 0,0 1,1-1,-1 1,0-1,0 1,0 0,0 0,0 0,-1 0,1 0,-1 0,1 0,-1 0,0 1,1-1,-1 0,0 1,-1-1,2 4,-3-2,0 0,0 0,-1 0,1 0,-1-1,0 1,0-1,0 1,0-1,-1 0,0 0,1 0,-1 0,0 0,0 0,-5 2,-28 23,0-2,-2-1,-64 31,-138 48,191-83,-139 53,-179 81,356-149,0 0,0 0,0 1,-12 10,23-17,-1 1,1-1,-1 0,1 1,0-1,-1 0,1 1,0-1,-1 0,1 1,0-1,0 0,-1 1,1-1,0 1,0-1,0 1,0-1,-1 0,1 1,0-1,0 1,0-1,0 1,0-1,0 1,0-1,0 1,0-1,1 1,-1-1,0 0,0 1,0-1,0 1,1-1,-1 1,0-1,0 0,1 1,-1-1,0 0,1 1,-1-1,0 0,1 1,-1-1,0 0,1 0,-1 1,1-1,-1 0,1 0,-1 0,1 0,-1 0,0 1,1-1,-1 0,1 0,-1 0,1 0,-1 0,1 0,0-1,26 4,0-1,0-1,0-1,37-6,-26 3,132-10,452-23,-547 37,-60 5,-23 3,-32 9,-86 23,-28 11,141-42,26-7,40-7,174-27,240-29,17 33,776 32,-1638-5,840-29,6-37,-449 64,-1 1,1 0,-1 2,28 3,3 1,896 10,-631-17,2054 1,-1820-20,-506 16,54-13,-50 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2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1,'0'4,"0"10,0 7,0 5,0-3</inkml:trace>
  <inkml:trace contextRef="#ctx0" brushRef="#br0" timeOffset="1">0 508,'0'5,"0"13,5 14,1 4,-1 2,0-2,-2-3,-1-7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17:26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0 235,'1897'0,"-1830"-4,113-19,31-2,-103 16,156-33,12-3,-258 43,362-46,-258 31,159-2,129 20,-138 3,4895-4,-5127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17:29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0 348,'139'-6,"198"-35,-118 10,630-23,5 54,-479 3,134-1,1072-4,44-119,-1524 106,192-56,-260 60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17:30.0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1 791,'37'-2,"1"-1,0-2,66-18,-32 6,1072-214,242-11,-636 196,165-41,-421 27,-152 12,-239 31,-63 11,-10 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17:30.8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0 996,'57'-3,"0"-1,61-15,-29 5,956-162,795-135,448-16,-1518 205,-659 102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17:34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0,'2'1,"1"-1,0 1,-1-1,1 1,-1 0,1 0,-1 0,1 0,-1 1,0-1,0 1,1-1,-1 1,0 0,0 0,-1 0,1 0,0 0,-1 0,1 0,-1 0,1 1,0 3,4 6,-1 2,0-1,4 16,46 233,3 7,-12-126,-29-97,-1 1,-3 0,-2 1,5 52,-15-82,3 44,2-1,22 94,-10-72,-4 1,5 136,-15-156,3 119,-6-96,5 1,19 109,8-23,25 103,-35-166,17 197,7 39,-20-195,-6 2,0 288,-18-150,-7 249,1-513,-1-1,-2 1,-16 48,12-42,-10 50,19-81,1-1,0 0,0 1,-1-1,2 0,-1 1,0-1,0 0,1 1,-1-1,1 0,0 1,-1-1,1 0,0 0,1 0,-1 0,0 0,0 0,1 0,-1 0,1-1,0 1,-1 0,1-1,0 1,0-1,0 0,0 0,0 0,1 0,-1 0,0 0,4 0,7 3,2-2,-1 0,0 0,25-2,-19 1,690-5,-311-2,4831 2,-2744 7,-940-3,-1334-13,-17 0,596 14,-750-1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17:55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1,'-3'3,"1"1,-1 0,1 0,0 0,0 0,0 0,0 0,1 1,0-1,0 0,0 1,0 6,-2 63,4-50,-2 143,-13 225,2 113,14-312,-2 1041,-2-1194,-9 55,5-56,-2 61,8-89,2 70,-4 0,-3-1,-23 119,21-170,2-5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8:19:10.1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2413 2474,'0'-2,"0"-1,1 0,-1 1,0-1,1 0,0 1,0-1,0 1,0-1,0 1,0-1,1 1,-1 0,1 0,-1 0,1 0,0 0,0 0,0 0,0 0,0 1,0-1,1 1,-1-1,1 1,-1 0,5-1,7-3,0 2,1-1,-1 2,17-1,-10 1,1165-146,-740 94,2377-82,-2611 138,-190-2,1 2,-1 0,31 7,-52-8,1-1,0 0,0 1,-1 0,1-1,0 1,-1 0,1 0,-1 0,1 0,-1 0,0 1,1-1,-1 0,0 0,0 1,2 2,-3-3,1 0,-1 1,0-1,0 0,0 0,0 0,0 1,0-1,0 0,0 0,0 0,-1 1,1-1,0 0,-1 0,1 0,-1 0,1 0,-1 0,-1 1,-4 6,0 0,-1-1,0 0,-1-1,-10 8,-33 22,-1-2,-97 45,-130 38,237-100,-349 126,-413 93,715-214,-456 123,518-138,12-3,0 0,0 1,1 0,-1 1,1 1,-18 11,32-18,-1 0,1 0,-1 1,1-1,0 0,-1 0,1 0,0 1,-1-1,1 0,0 1,-1-1,1 0,0 1,0-1,-1 0,1 1,0-1,0 1,0-1,-1 0,1 1,0-1,0 1,0-1,0 0,0 1,0-1,0 1,0-1,0 1,0-1,0 0,0 1,0-1,0 1,1-1,-1 1,0-1,0 0,0 1,1-1,-1 0,0 1,0-1,1 0,-1 1,0-1,1 0,-1 1,1-1,8 5,1-2,-1 1,1-1,0 0,0-1,0 0,0-1,18 0,7 3,271 30,454 68,-743-99,6 1,0 1,0 0,40 17,-59-20,1 0,-1 0,1 0,-1 1,0 0,0 0,0 0,-1 0,1 1,-1-1,0 1,1 0,-2 0,1 0,0 0,-1 1,0-1,0 0,0 1,-1 0,1 0,-1-1,1 10,-2-5,-1 0,1 1,-1-1,-1 0,0 0,0 0,-1 0,0-1,-1 1,0-1,-5 9,-6 9,-2-1,-29 32,-12 8,-2-4,-122 97,-159 85,293-211,-508 333,511-335,-68 59,108-84,0 0,0 1,0 0,1 0,-5 7,8-11,1-1,-1 1,0-1,1 0,-1 1,1 0,-1-1,1 1,0-1,0 1,0-1,-1 1,2 0,-1-1,0 1,0-1,1 4,0-4,0 1,0-1,0 1,0-1,0 1,0-1,0 0,1 0,-1 0,0 1,1-1,-1-1,1 1,-1 0,1 0,1 0,45 11,2-9,73-4,600-44,-131 7,-306 24,-172 7,-28 3,-215 20,-227 24,-1986 272,2208-291,291-40,-29 6,257-32,409-58,716-82,-1431 179,-73 8,-17 3,-131 25,-216 34,-1125 193,1150-194,303-57,0 1,-41 17,62-16,17-2,7-4,0 0,1-1,19-1,282-21,205-35,149-26,2042-292,-2374 323,-227 31,-218 41,-179 47,-1353 383,1407-374,222-73,-1 0,1 0,0 1,-15 11,24-16,-1 0,1 1,-1-1,1 0,-1 1,1-1,-1 0,1 1,-1-1,1 1,-1-1,1 1,0-1,-1 1,1 0,0-1,-1 1,1-1,0 1,0 0,0-1,-1 1,1 0,0-1,0 1,0-1,0 1,0 0,0-1,0 1,1 0,-1-1,0 1,0 0,0-1,1 1,-1-1,0 1,1 0,-1 0,9 3,-1-1,1 0,-1 0,1 0,0-1,0-1,0 1,1-1,-1-1,11 0,272-11,159-42,1632-358,-1803 332,-158 36,-114 38,-9 3,-23 5,-83 23,1 4,-140 62,219-82,0 2,-37 22,62-32,-1-1,1 1,0 0,0 0,0-1,0 1,0 1,0-1,1 0,-2 3,2-5,1 1,0 0,0-1,0 1,-1 0,1-1,0 1,0 0,0 0,0-1,0 1,0 0,1-1,-1 1,0 0,0-1,0 1,1 0,-1-1,0 1,1 0,-1-1,0 1,1-1,-1 1,1-1,-1 1,1-1,-1 1,2 0,8 4,0-1,0 1,1-2,-1 0,1 0,0 0,21 0,72 9,168-3,110-27,-336 15,721-67,-750 68,42-2,-66 9,-40 8,-147 37,-124 34,-278 65,-249 67,674-164,167-50,-1-1,1 1,0 0,0 0,0 1,0-1,0 1,-5 4,9-7,0 0,0 1,0-1,0 0,0 1,0-1,0 0,-1 1,1-1,0 0,0 1,0-1,0 1,1-1,-1 0,0 1,0-1,0 0,0 1,0-1,0 0,0 1,1-1,-1 0,0 1,0-1,1 0,-1 1,0-1,0 0,1 0,-1 1,0-1,1 0,-1 0,0 0,1 1,-1-1,0 0,1 0,-1 0,0 0,1 0,-1 0,0 0,1 0,-1 0,1 0,-1 0,1 0,13 2,0 0,0-1,1-1,16-2,183-27,432-113,-10-33,-426 112,-153 43,-50 16,-10 3,-85 22,-133 35,98-25,-681 181,629-157,142-38,33-17,0 0,-1 0,1 0,0 0,0 0,0 0,0 0,-1 1,1-1,0 0,0 0,0 0,0 0,0 1,0-1,0 0,-1 0,1 0,0 0,0 1,0-1,0 0,0 0,0 0,0 1,0-1,0 0,0 0,0 0,0 1,0-1,0 0,0 0,0 0,0 1,1-1,-1 0,0 0,0 0,0 1,0-1,0 0,0 0,0 0,1 0,-1 0,0 1,0-1,0 0,0 0,1 0,-1 0,0 0,0 0,0 0,1 0,-1 0,0 0,0 1,0-1,1 0,-1 0,0 0,0 0,0 0,1-1,-1 1,16 2,1-2,-1 0,1 0,20-5,803-163,-509 90,-164 41,416-74,-580 110,1 0,-1 1,1-1,0 1,-1-1,1 1,-1 0,1 1,0-1,-1 1,1-1,-1 1,1 0,5 2,-9-2,0 0,0-1,0 1,0-1,0 1,0-1,-1 1,1 0,0-1,0 1,0-1,-1 1,1-1,0 1,0-1,-1 1,1-1,-1 0,1 1,0-1,-1 1,1-1,-1 0,1 1,-1-1,-29 21,-33 12,-91 36,104-50,2 2,0 2,1 3,-44 31,69-34,21-23,1 1,0-1,0 1,-1-1,1 0,0 1,0-1,0 1,0-1,0 1,0-1,0 0,0 1,0-1,0 1,0-1,0 1,0-1,0 1,0-1,0 0,0 1,1-1,-1 1,0-1,0 1,0-1,1 0,-1 1,0-1,1 1,2 0,1 1,-1-1,1 0,-1 0,1 0,-1 0,1-1,-1 1,1-1,7 0,68-4,147-24,-147 15,135-5,-173 24,-40-6,0 0,0 1,0-1,0 1,0-1,0 1,0 0,0-1,0 1,-1 0,1-1,0 1,0 0,-1 0,1 0,0 0,-1 0,1 0,0 2,-1 0,0 0,-1 0,1 0,-1 0,0 0,0-1,0 1,0 0,0 0,0-1,-1 1,0-1,1 1,-1-1,0 1,0-1,0 0,0 0,-1 0,-2 2,-141 110,109-89,2 2,0 1,2 2,-34 38,65-66,0 0,1 0,-1 0,1 0,0 0,-1 0,1 0,0 0,0 0,0 1,1-1,-1 1,0-1,1 0,0 1,-1-1,1 1,0 2,1-4,0 1,-1-1,1 0,0 1,0-1,-1 0,1 1,0-1,0 0,1 0,-1 0,0 0,0 0,0 0,1-1,-1 1,0 0,1-1,-1 1,1 0,1-1,10 3,1 0,0-1,-1-1,28-1,-32 0,77-4,-53 1,1 1,49 5,-68 3,-17 3,-30 13,-256 103,197-91,-120 65,187-81,23-18,1 0,0 0,0 0,-1 0,1 1,0-1,0 0,0 0,-1 1,1-1,0 0,0 0,0 1,0-1,0 0,0 0,0 1,-1-1,1 0,0 1,0-1,0 0,0 0,0 1,0-1,0 0,0 1,1-1,-1 0,0 0,0 1,0-1,0 0,0 1,0-1,0 0,1 0,-1 0,0 1,4 0,-1 0,1 0,-1 0,1-1,-1 1,1-1,0 0,-1 0,1 0,6-2,76-10,-2-5,147-48,-158 42,27-6,22-7,137-59,-256 94,0 0,1-1,-1 1,0-1,0 1,0-1,0 0,0 0,-1 0,1 0,-1-1,5-4,-7 7,-1-1,1 1,0-1,0 1,0 0,0-1,0 1,0 0,-1 0,1-1,0 1,0 0,-1-1,1 1,0 0,0 0,-1-1,1 1,0 0,0 0,-1 0,1 0,0-1,-1 1,1 0,0 0,-1 0,1 0,-1 0,1 0,0 0,-1 0,1 0,-31-2,-7 4,0 2,1 1,-1 1,1 2,-57 21,87-23,22-4,67-12,-1-3,122-37,-110 26,275-79,-349 96,0 0,34-18,-39 11,-14 13,0 1,1-1,-1 1,0-1,0 1,0-1,-1 1,1-1,0 1,0 0,0-1,0 1,0-1,0 1,-1-1,1 1,0 0,0-1,-1 1,1-1,0 1,-1 0,1-1,0 1,-1 0,1 0,0-1,-1 1,-5-3,0 0,0 0,0 1,0 0,0 0,0 1,-1-1,-9 0,-67-2,50 4,-202-2,-125-7,348 9,-1-2,0 0,0 0,1-1,0-1,-1 0,-16-8,25 10,1 0,0 0,-1-1,1 1,0-1,0 0,1 0,-1 0,1 0,-1 0,1-1,0 1,0-1,1 1,-1-1,1 0,-1 0,1 1,0-1,1 0,-1 0,1 0,0 0,0 0,0 0,0 0,1-5,2-6,0 0,1 0,1 0,0 1,1-1,8-13,55-86,219-280,-169 242,140-238,-252 380,-2 0,1-1,-1 1,-1-1,0-1,0 1,-1 0,2-23,-5 31,0-1,0 1,-1-1,1 1,-1-1,0 1,0-1,0 1,0 0,-1-1,0 1,1 0,-4-4,1 3,0-1,0 1,-1 0,1 1,-1-1,0 1,0 0,0 0,-1 0,-6-2,-13-4,-1 1,0 1,-53-7,-98 0,137 12,-297-15,-139-12,-1777-211,1938 192,293 44,-1-1,0 0,1-2,0-1,-25-12,46 19,-1 1,1-1,-1 1,1-1,0 0,-1 0,1 0,0 0,0 0,-1 0,1 0,0 0,0-1,0 1,0 0,1-1,-1 1,0 0,1-1,-1 1,0-1,1 1,0-1,-1 0,1 1,0-1,0 1,0-1,0 1,0-1,0 0,0 1,1-1,-1 1,1-1,-1 1,1-1,-1 1,1-1,0 1,0 0,-1-1,3-1,6-6,1-1,0 1,1 0,0 1,0 1,1-1,12-5,410-181,-259 121,-107 45,196-95,-261 122,0-1,0 1,-1 0,1-1,0 0,-1 1,1-1,-1 0,0 0,0-1,1 1,-1 0,-1-1,1 1,0-1,-1 0,3-5,-4 8,0-1,-1 0,1 0,0 1,-1-1,1 0,0 1,-1-1,1 1,-1-1,1 1,-1-1,1 1,-1-1,1 1,-1-1,0 1,1-1,-1 1,0 0,1 0,-1-1,-1 1,-35-7,-52 5,1 4,0 4,-102 20,117-16,-384 62,437-71,24-6,37-13,-33 15,421-151,-226 85,-104 28,-87 30,-26 8,-25 9,0 1,1 2,-43 16,-6 2,-1238 373,1291-389,-49 24,66-21,17-13,0-1,0 1,1-1,-1 0,0 1,0-1,0 1,0-1,1 0,-1 1,0-1,0 0,1 1,-1-1,0 0,0 0,1 1,-1-1,0 0,1 0,-1 1,0-1,1 0,-1 0,1 0,-1 0,0 1,1-1,-1 0,1 0,-1 0,0 0,1 0,-1 0,1 0,17 1,-1-1,0 0,30-6,88-14,188-55,128-71,-276 79,-158 60,0-1,0 0,30-21,-46 28,-1 1,1 0,0-1,-1 1,1 0,0-1,-1 1,1-1,-1 1,1-1,-1 1,1-1,-1 1,1-1,-1 0,1 1,-1-1,0 0,1 1,-1-1,0 0,0 0,0 1,1-1,-1 0,0 0,0 1,0-1,0 0,0 0,0 1,-1-1,1 0,0 1,0-1,0 0,-1 0,1 1,0-1,-1 0,1 1,-1-1,1 0,0 1,-1-1,1 1,-1-1,0 1,1-1,-1 1,1-1,-1 1,0 0,1-1,-1 1,0 0,0 0,1-1,-1 1,0 0,-1 0,-13-3,0 0,0 2,-1-1,1 2,-24 2,-139 16,-276 63,335-56,-503 101,737-168,1325-425,-1295 415,-105 33,-39 19,-1-1,0 1,1 0,-1 0,1 0,-1-1,1 1,-1 0,1-1,-1 1,0 0,1-1,-1 1,0 0,1-1,-1 1,0-1,1 1,-1-1,0 1,0-1,0 1,1-1,-1 1,0-1,0 1,0-1,0 1,0-1,0 1,0-1,0 0,-5-1,-1 0,0 1,1-1,-1 1,0 0,0 1,0-1,1 1,-1 0,0 1,-9 1,-236 26,-217 43,-177 25,-1395 158,1619-215,375-36,0-1,-80-8,124 6,0 0,-1-1,1 1,0-1,0 1,-1-1,1 0,0 0,0 0,0 0,0 0,0 0,0-1,1 1,-4-3,5 3,0 0,0 0,-1 0,1 0,0 0,0 0,0 0,0 0,0 0,0 0,0 0,0 0,0 0,1 0,-1 0,0 0,1 0,-1 0,1 0,-1 0,1 0,-1 0,1 1,0-1,-1 0,2-1,14-13,1 0,0 1,1 1,34-20,181-96,688-292,25 64,-727 279,-137 43,-81 35,-1 0,1 0,-1 0,1 0,-1 0,1 0,-1 0,1 0,-1-1,1 1,-1 0,0 0,1-1,-1 1,1 0,-1-1,0 1,1 0,-1-1,0 1,1 0,-1-1,0 1,0-1,0 1,1 0,-1-1,0 1,0-1,0 1,0-1,0 1,1-1,-37 4,-315 86,-7 33,273-92,23-9,3-2,-107 52,145-56,21-14,0-1,0 0,0 0,-1 0,1 0,0 1,0-1,0 0,0 0,0 0,0 1,0-1,0 0,0 0,0 0,0 1,0-1,0 0,0 0,0 1,0-1,0 0,0 0,0 0,0 1,0-1,0 0,0 0,0 0,0 1,0-1,0 0,1 0,-1 0,0 0,0 1,0-1,0 0,1 0,-1 0,0 0,0 0,0 0,0 1,1-1,-1 0,0 0,0 0,0 0,1 0,-1 0,0 0,1 0,11 0,0 0,0-1,0 0,20-5,833-204,-674 158,618-178,-738 210,-63 19,-16 5,-103 33,-27 6,4-4,-240 106,371-144,0 0,0 0,0 1,0-1,0 1,0 0,0 0,0 0,1 1,-1-1,1 0,0 1,0 0,0-1,-2 5,4-7,0 1,0 0,0-1,0 1,0 0,0-1,0 1,1-1,-1 1,0 0,0-1,1 1,-1-1,0 1,1-1,-1 1,1-1,-1 1,1-1,-1 1,1-1,-1 0,1 1,-1-1,1 0,0 1,35 10,15-6,0-3,0-1,0-3,77-13,327-77,-1-39,10-2,-181 65,-84 27,-142 35,-46 8,-11 2,-11 2,-1 0,1-1,-1 0,0-1,-18 4,-220 53,-1135 194,828-161,459-73,71-14,24-5,8-3,159-34,891-246,-199 47,-449 138,-84 27,-118 30,-151 32,-44 8,-10 3,-15 5,0-2,-1 1,-22 6,-222 77,-149 41,-731 209,359-110,536-153,181-55,52-18,13-2,97-21,155-42,123-40,1828-445,-2010 508,-164 36,-30 2,-1-1,1 1,-1 0,1-1,0 1,-1-1,1 1,-1 0,0-1,1 1,-1-1,1 1,-1-1,0 0,1 1,-1-1,0 0,0 1,1-1,-1 0,0 0,0 0,1 0,-2 1,-168 52,-166 42,-579 174,6 42,616-193,253-100,0 2,-43 28,80-46,0 0,1 0,-1 0,0 0,1 1,0-1,-1 1,1 0,-2 4,4-7,-1 0,1 1,0-1,0 1,0-1,0 1,0-1,0 1,0-1,0 1,0-1,0 1,0-1,0 1,0-1,0 1,0-1,0 1,1-1,-1 1,0-1,0 0,1 1,-1-1,0 1,1-1,-1 0,0 1,1-1,-1 0,0 1,1-1,-1 0,1 0,-1 1,0-1,1 0,-1 0,1 0,-1 0,1 1,12 0,1 0,-1 0,0-1,0-1,0 0,25-6,188-42,90-34,76-22,1185-263,-1007 282,-69 29,-109 24,-119 18,-222 13,69 7,-115-5,0 1,0-1,0 1,0 0,1 1,-2-1,1 1,0 0,0 0,0 0,-1 1,1 0,-1 0,4 3,-7-5,0 1,0-1,-1 0,1 0,0 1,-1-1,1 1,-1-1,1 0,-1 1,0-1,0 1,1-1,-1 1,0-1,0 1,-1-1,1 3,-1 1,-1-1,1 0,-1 0,0 0,0 0,0 0,-1 0,-4 5,-8 8,0-1,-2-1,0-1,-36 24,-176 92,-110 21,-755 251,293-114,653-227,112-38,36-23,-1 0,1 1,0-1,0 0,0 0,0 0,0 1,-1-1,1 0,0 0,0 1,0-1,0 0,0 1,0-1,0 0,0 0,0 1,0-1,0 0,0 0,0 1,0-1,0 0,0 0,0 1,1-1,-1 0,0 0,0 1,0-1,0 0,0 0,1 1,-1-1,0 0,0 0,0 0,1 0,-1 1,0-1,0 0,1 0,-1 0,0 0,0 0,1 0,-1 0,0 0,0 1,1-1,-1 0,0 0,0 0,1 0,-1-1,13 3,0-2,1 1,20-4,1006-144,-968 135,209-38,254-39,-517 86,-1 1,1 1,0 1,18 1,-36-1,1 0,-1 0,1 0,-1 0,1 0,-1 0,1 0,-1 0,0 0,1 1,-1-1,1 0,-1 0,1 0,-1 1,0-1,1 0,-1 0,0 1,1-1,-1 0,0 1,1-1,-1 0,0 1,0-1,1 1,-1-1,0 0,0 1,0-1,0 1,0-1,1 1,-1 0,-17 17,-26 11,-2-3,0-2,-77 29,48-21,-696 318,25 50,714-381,1 1,-40 33,68-51,0 0,0 0,0 0,0 0,0 0,0 1,1-1,-1 0,1 1,0-1,0 1,0-1,0 1,0 0,0 0,0 2,1-3,0-1,1 0,-1 1,1-1,-1 0,1 1,-1-1,1 0,0 0,-1 0,1 1,0-1,0 0,0 0,0 0,0 0,0 0,0 0,0-1,0 1,0 0,1-1,0 2,12 3,-1-1,1 0,0-1,0 0,19 1,209 10,467-19,788-107,-1317 92,-132 17,-33 7,-21 0,0-1,0 1,0-1,0 0,0-1,-1 0,1 0,-9 2,-182 50,-127 29,-1271 363,1370-369,212-72,-1 1,1 0,0 1,-17 12,29-19,1 1,0-1,-1 0,1 0,0 0,-1 1,1-1,0 0,-1 0,1 1,0-1,-1 0,1 1,0-1,0 0,0 1,-1-1,1 0,0 1,0-1,0 1,0-1,0 0,0 1,0-1,-1 1,1-1,0 0,0 1,1-1,-1 1,0-1,0 0,0 1,0-1,0 1,0-1,0 0,1 1,-1-1,0 0,0 1,1-1,-1 0,0 1,0-1,1 0,0 1,3 0,0 1,1-1,-1 0,1 0,0-1,-1 1,1-1,6 0,46-3,55-11,569-113,-3-32,-661 155,203-52,-376 96,-655 140,702-150,89-20,20-10,0 1,0-1,0 0,0 0,0 0,0 0,0 0,0 1,0-1,-1 0,1 0,0 0,0 0,0 1,0-1,0 0,0 0,0 0,0 0,1 0,-1 1,0-1,0 0,0 0,0 0,0 0,0 1,0-1,0 0,0 0,0 0,0 0,1 0,-1 0,0 0,0 1,0-1,0 0,0 0,0 0,1 0,-1 0,0 0,0 0,0 0,0 0,0 0,1 0,-1 0,0 0,0 0,0 0,0 0,1 0,-1 0,0 0,0 0,0 0,0 0,1 0,-1 0,0 0,0 0,15-1,0 0,0-1,23-6,82-24,-1-4,151-69,230-134,-457 218,178-90,678-351,-868 445,50-36,-61 29,-19 24,-1-1,0 1,0-1,0 1,0-1,0 1,0-1,0 0,0 1,0-1,0 1,0-1,0 1,0-1,0 1,0-1,0 1,-1-1,1 1,0-1,0 1,-1-1,1 1,0 0,-1-1,1 1,0-1,-1 1,1 0,-1-1,1 1,-1 0,1-1,-1 1,-10-3,0 0,0 1,0 1,0 0,-1 0,1 1,-18 2,-223 19,-167 30,-964 104,-12-89,991-82,110-17,252 26,1-2,-62-21,96 28,1-1,-1 1,1-1,-1-1,1 1,0-1,1 0,-1 0,1-1,0 0,0 0,-8-9,12 11,-1-1,1 1,0-1,0 1,0-1,1 1,-1-1,1 1,0-1,0 0,0 1,0-1,1 1,-1-1,1 1,0-1,0 1,1-1,-1 1,0 0,1 0,0-1,0 1,4-5,6-8,1 0,1 0,0 1,1 1,1 0,26-17,121-68,450-197,20 45,-530 212,66-29,-125 44,-45 20,-12 4,-19 6,-50 17,-213 87,-140 71,-1307 586,1197-509,85-27,93-41,100-51,103-49,159-87,0 0,0 1,1-1,-1 1,1 0,0 0,-5 7,8-11,1 0,0 1,-1-1,1 1,0-1,0 1,0-1,-1 1,1-1,0 1,0-1,0 1,0-1,0 1,0-1,0 1,0-1,0 1,0-1,0 1,1-1,-1 1,0-1,0 1,0-1,1 1,-1-1,0 0,0 1,1-1,-1 1,0-1,1 0,-1 1,1-1,-1 0,0 1,1-1,-1 0,1 0,-1 1,1-1,0 0,10 3,1-1,-1 0,1-1,-1-1,1 0,15-1,211-26,115-37,387-92,592-111,-1234 253,-85 17,-26 9,-50 22,-76 31,25-14,-211 100,-803 356,538-244,312-135,250-115,1 2,0 0,-31 25,57-39,0-1,0 1,0-1,1 1,-1 0,0 0,0-1,1 1,-1 0,1 0,-1 0,1 0,-1 0,1-1,-1 1,1 0,0 0,-1 0,1 0,0 1,0-1,0 0,0 0,0 2,1-2,0 0,0 0,0 0,0 0,0 0,1 0,-1 0,0-1,1 1,-1 0,0-1,1 1,-1-1,1 1,-1-1,1 0,-1 0,3 1,31 2,1-2,55-5,744-109,-7-69,-456 85,-514 157,-382 180,-535 333,846-433,205-135,0 2,0-1,1 1,0 0,-10 14,16-20,1 0,-1-1,1 1,0-1,-1 1,1 0,-1-1,1 1,0 0,0 0,-1-1,1 1,0 0,0 0,0-1,0 1,0 0,0 0,0 0,0-1,0 1,0 0,0 0,0-1,1 1,-1 0,0 0,1-1,-1 1,0 0,1-1,-1 1,1 0,-1-1,1 1,-1-1,1 1,0-1,0 1,11 2,-1-1,1 0,-1-1,1-1,-1 0,1 0,0-1,-1-1,16-3,297-64,152-52,1599-498,-1827 521,-238 93,1-1,-1 0,-1 0,12-10,-20 15,0 1,0-1,0 0,0 0,0 1,-1-1,1 0,0 0,-1 0,1 0,0 0,-1 0,1 0,-1 0,0 0,1 0,-1-1,0 1,0 0,1 0,-1 0,0 0,0 0,0-1,0 1,-1 0,1-1,-1 0,-1 0,1 1,-1-1,1 0,-1 1,0 0,1-1,-1 1,0 0,0 0,0 0,0 0,0 0,0 0,-3 0,-63-14,-185-3,-127 13,-573 15,77 0,599-16,261 5,1 0,-1 0,0-2,1 0,0-1,-30-10,44 13,0 1,0-1,0 0,0 0,0 1,0-1,0 0,0 0,1 0,-1 0,0 0,0 0,1 0,-1 0,1 0,-1 0,1 0,-1 0,1 0,0-1,-1 1,1-2,0 1,1-1,-1 1,1 0,-1 0,1 0,0-1,0 1,0 0,0 0,0 0,0 0,1 1,1-3,13-12,0 0,1 2,0 0,24-14,392-226,-65 43,-334 189,45-37,-50 26,-29 32,1 0,-1 0,1 0,-1 0,0 0,1 0,-1 0,0 0,0 0,1 0,-1 0,0 0,0 0,0 0,0 0,-1 0,1 0,0 0,0 0,-1 0,0-2,-2 0,0 0,-1 0,1 1,-1-1,0 1,0 0,0 0,0 0,0 1,0-1,0 1,-1 0,1 0,0 1,-6-1,-46-6,-60-1,-163 6,-125 21,-741 93,239-19,599-73,280-19,1-1,-1-1,0-1,-27-7,52 9,-1 0,1-1,0 0,0 1,0-1,0 0,1 0,-1 0,0 0,0 0,0-1,1 1,-1-1,1 1,-1-1,1 1,0-1,-2-2,3 3,-1-1,1 1,0-1,-1 1,1-1,0 1,0-1,0 0,0 1,1-1,-1 1,0-1,1 1,-1-1,1 1,-1 0,1-1,0 1,0-2,6-6,0 0,0 0,1 1,0-1,11-7,-16 13,83-62,2 3,135-70,-133 80,47-23,-59 33,137-96,-190 111,-25 27,0-1,0 1,0-1,1 1,-1-1,0 1,0-1,0 1,0-1,0 1,0-1,0 1,0-1,0 1,0-1,0 1,0-1,-1 1,1-1,0 1,0-1,0 1,-1 0,1-1,0 1,-1-1,1 1,0 0,-1-1,1 1,0 0,-1-1,0 1,-5-3,0 1,0 1,0-1,0 1,0 0,0 1,-1-1,-7 2,-108 3,-216 35,139-12,-956 67,1124-93,-8 1,-52-5,84 2,0 0,-1 0,1 0,-1-1,1 0,0-1,0 1,0-1,1-1,-1 1,1-1,-12-9,16 11,0 0,1 0,-1 0,1 0,-1 0,1 0,0-1,0 1,0 0,0-1,0 1,1-1,-1 1,1-1,-1 0,1 1,0-1,0 0,0 1,0-1,1 1,-1-1,1 1,0-1,-1 1,1-1,0 1,0-1,3-3,3-6,1 1,0 1,0 0,1 0,13-12,32-24,1 2,64-39,138-71,-196 119,786-440,-731 409,-112 65,-1-1,1 0,-1 0,0-1,0 1,0-1,0 1,-1-1,1 0,0 0,3-6,-6 9,-1-1,1 1,0 0,0-1,0 1,0 0,0-1,-1 1,1 0,0 0,0-1,-1 1,1 0,0 0,0-1,-1 1,1 0,0 0,-1 0,1 0,0-1,-1 1,1 0,0 0,-1 0,1 0,0 0,-1 0,1 0,0 0,-1 0,1 0,0 0,-1 0,1 0,0 0,-1 0,-35 6,-316 115,137-41,-829 217,916-269,105-27,23-2,0 1,-1 0,1 0,0 0,0 0,0-1,0 1,0 0,0 0,0 0,0-1,-1 1,1 0,0 0,0 0,0-1,0 1,0 0,0 0,0 0,0-1,1 1,-1 0,0 0,0-1,0 1,0 0,0 0,0 0,0 0,0-1,0 1,1 0,-1 0,0 0,0 0,0-1,0 1,0 0,1 0,-1 0,0 0,0 0,0 0,1 0,-1 0,0-1,0 1,0 0,1 0,-1 0,0 0,1 0,28-18,1 2,1 0,36-11,3-3,-68 29,1329-563,-1209 515,-100 34,-21 15,-1 0,0 0,0-1,0 1,0 0,0 0,0 0,0-1,0 1,0 0,0 0,0-1,0 1,0 0,0 0,0 0,0-1,0 1,0 0,0 0,0 0,0-1,0 1,-1 0,1 0,0 0,0-1,0 1,0 0,0 0,-1 0,1 0,0-1,0 1,0 0,0 0,-1 0,1 0,0 0,0 0,0 0,-1 0,1 0,0 0,0 0,-1 0,1 0,0 0,0 0,0 0,-1 0,1 0,0 0,0 0,0 0,-1 0,1 0,0 0,-21 0,0 1,0 1,-25 6,-193 39,-131 33,-616 127,-5-47,979-158,0-1,-1 0,1-1,-20-1,31 1,1 0,0 0,-1 0,1-1,-1 1,1 0,-1 0,1 0,-1 0,1-1,0 1,-1 0,1 0,0-1,-1 1,1 0,0-1,-1 1,1 0,0-1,-1 1,1-1,0 1,0 0,0-1,-1 1,1-1,0 1,0-1,10-15,14-3,1 1,1 1,0 1,44-18,0-1,428-236,427-218,-657 359,-380 165,-1258 391,1292-405,78-21,0 0,-1 0,1 0,0 0,0 1,0-1,0 0,0 0,0 0,-1 0,1 0,0 0,0 0,0 0,0 0,0 0,-1 0,1 0,0 0,0 0,0 0,0 0,0 0,-1 0,1 0,0 0,0 0,0 0,0 0,0 0,-1 0,1 0,0 0,0 0,0-1,0 1,0 0,0 0,-1 0,1 0,0 0,0 0,0 0,0-1,0 1,0 0,0 0,0 0,0 0,0 0,0-1,0 1,0 0,0 0,0 0,0 0,0 0,0-1,0 1,0 0,14-12,61-34,1 3,91-35,-87 41,7-4,333-150,-5 29,-404 161,-27 10,-51 23,-774 252,351-129,451-144,67-30,378-186,-155 82,-233 115,-1-1,-1-1,20-15,-35 24,0 0,0 0,0 0,0 1,0-1,0 0,0-1,0 1,-1 0,1 0,0 0,-1 0,1 0,-1-1,1 1,-1 0,0-1,1 1,-1 0,0-3,0 3,-1 0,1 0,0 1,-1-1,0 0,1 0,-1 0,1 0,-1 1,0-1,0 0,1 1,-1-1,0 0,0 1,0-1,0 1,0 0,0-1,-1 0,-8-1,0-1,0 1,0 1,-12-1,-55 2,1 4,-1 3,-99 22,78-12,-109 5,201-21,0-1,0-1,0 1,0-1,0 0,-6-1,11 1,0 1,0 0,0-1,0 1,0-1,0 0,0 1,0-1,0 0,0 1,0-1,0 0,0 0,0 0,1 0,-1 0,0 0,1 0,-1 0,0-2,1 0,0-1,1 0,-1 1,1-1,0 1,0 0,0-1,1 1,-1 0,1-1,0 1,0 0,0 0,0 0,0 1,1-1,-1 1,1-1,3-2,44-41,2 1,86-56,-55 42,550-335,-615 384,0-1,23-18,-31 14,-10 14,0 1,0-1,0 1,0 0,0-1,0 1,0 0,-1-1,1 1,0 0,0-1,0 1,-1 0,1 0,0-1,0 1,-1 0,1 0,0-1,-1 1,1 0,0 0,-1 0,1-1,0 1,-1 0,1 0,0 0,-1 0,1 0,0 0,-1 0,0 0,-18-1,-1 1,0 1,0 1,1 1,-1 1,-36 11,14-4,-177 47,-53 14,255-69,-1 1,1-2,-19 1,35-3,0 0,0 0,-1 1,1-1,0 0,0 0,0 0,-1 0,1 0,0-1,0 1,0 0,0-1,0 1,-1 0,1-1,0 1,0-1,0 0,0 1,0-1,0 0,1 0,-1 0,0 1,0-1,0 0,1 0,-1 0,0 0,1 0,-1-2,1 0,0 0,1 1,0-1,-1 0,1 1,0-1,1 1,-1-1,0 1,1-1,-1 1,1 0,2-3,12-14,1-1,1 2,1 0,30-21,91-55,-52 37,-52 26,-36 31,0 0,0 0,0 0,0-1,0 1,0 0,0 0,0 0,0 0,0 0,0-1,0 1,0 0,0 0,0 0,0 0,0-1,0 1,0 0,0 0,0 0,0 0,0 0,0 0,0-1,0 1,0 0,0 0,-1 0,1 0,0 0,0 0,0 0,0-1,0 1,0 0,-1 0,1 0,0 0,0 0,0 0,0 0,0 0,-1 0,1 0,0 0,0 0,0 0,0 0,0 0,-1 0,1 0,0 0,0 0,0 0,0 0,0 0,-1 0,1 0,0 0,0 1,-29 6,-203 91,51-19,179-78,-124 50,-219 59,281-102,63-8,1 0,0 0,0 0,0 0,0 0,0 0,-1 0,1 0,0 0,0 0,0 0,0 0,0 0,-1 0,1 0,0 0,0 0,0 0,0 0,0 0,0 0,-1 0,1 0,0 0,0 0,0 0,0 0,0 0,0 0,0-1,-1 1,1 0,0 0,0 0,0 0,0 0,0 0,0-1,0 1,0 0,0 0,0 0,0 0,0 0,0 0,0-1,0 1,0 0,0 0,0 0,0 0,0 0,0-1,0 1,0 0,0 0,0 0,14-10,115-54,158-55,-149 66,27-17,123-45,-878 336,319-115,139-56,81-29,93-34,324-118,454-149,-326 145,559-78,-816 187,-226 25,0 0,0 1,0 1,0-1,-1 2,20 4,-29-6,-1 1,1-1,-1 0,1 0,-1 1,1-1,-1 0,1 0,-1 1,1-1,-1 0,0 1,1-1,-1 1,1-1,-1 1,0-1,0 1,1-1,-1 1,0-1,0 1,1-1,-1 1,0-1,0 1,0-1,0 1,0-1,0 1,0-1,0 1,0 0,0-1,0 1,0-1,-1 1,1-1,0 1,-1 0,-1 3,-1-1,0 1,-1-1,1 0,0 0,-1 0,0 0,0-1,-4 3,-38 20,-65 25,-666 226,258-100,396-126,98-31,25-19,0 1,0-1,0 0,0 1,1-1,-1 0,0 1,0-1,0 0,0 1,1-1,-1 0,0 0,0 1,1-1,-1 0,0 0,1 1,-1-1,0 0,0 0,1 0,-1 0,0 1,1-1,-1 0,1 0,-1 0,0 0,1 0,-1 0,0 0,1 0,-1 0,0 0,1 0,-1 0,0 0,1-1,65-5,481-133,-295 69,520-115,852-92,-1326 248,-277 28,-1 0,0 2,1 0,22 5,-42-6,0 0,0 0,0 0,0 0,0 1,0-1,0 0,0 1,-1-1,1 1,0-1,0 1,0-1,0 1,-1-1,1 1,0 0,-1 0,1-1,0 1,-1 0,1 0,-1 0,1-1,-1 1,0 0,1 0,-1 0,0 0,0 0,1 0,-1 1,-2 2,1-1,-1 1,0-1,0 0,0 0,-1 0,1 0,-1 0,1-1,-1 1,0-1,0 1,-6 2,-36 24,-83 39,-392 152,-18-32,477-168,-3 1,37-14,1 1,0 2,0 0,1 2,-43 27,61-28,21-7,20-8,-1-1,-1-2,1-2,42-16,-13 4,701-211,14 45,-505 140,-95 25,-128 25,-48-3,-1 0,0 0,1 0,-1 0,0 1,0-1,1 0,-1 0,0 0,1 0,-1 0,0 1,0-1,1 0,-1 0,0 0,0 1,1-1,-1 0,0 0,0 1,0-1,0 0,1 1,-1-1,0 0,0 1,0-1,0 0,0 0,0 1,0-1,0 0,0 1,0-1,0 0,0 1,0-1,0 0,0 1,0-1,0 0,0 1,0-1,-1 0,1 1,0-1,0 0,0 0,-1 1,1-1,0 0,-1 1,-8 6,0 0,-1-1,0 0,0 0,-14 5,-178 72,-116 25,-737 205,146-45,741-211,138-43,29-11,9-2,23-6,52-14,149-48,111-35,357-88,920-127,-1360 288,-250 28,-1 0,1 1,0 0,0 0,0 1,0 1,0 0,10 3,-20-5,1 1,-1-1,1 0,-1 1,0-1,1 0,-1 1,0-1,0 0,1 1,-1-1,0 1,0-1,1 1,-1-1,0 0,0 1,0-1,0 1,0-1,0 1,0-1,0 1,0-1,0 1,0-1,0 1,0-1,0 1,0-1,0 1,-1-1,1 0,0 1,0-1,0 1,-1-1,1 0,0 1,-1-1,1 0,0 1,-1-1,1 0,-1 1,-5 4,0 0,-1 0,1 0,-1-1,-10 4,-170 73,-1054 346,1002-350,122-33,985-276,-683 180,898-269,-900 256,-149 43,-34 22,1 0,-1 0,0-1,0 1,0 0,1 0,-1-1,0 1,0 0,0 0,0-1,0 1,0 0,0 0,0-1,0 1,0 0,1-1,-1 1,0 0,-1-1,1 1,0 0,0 0,0-1,0 1,0 0,0-1,0 1,0 0,0 0,-1-1,1 1,0 0,0 0,0-1,-1 1,1 0,0 0,0 0,0 0,-1-1,1 1,0 0,-1 0,1 0,0 0,0 0,-1 0,1-1,0 1,-1 0,1 0,0 0,0 0,-1 0,1 0,0 0,-1 0,1 1,-24-2,1 2,-1 1,-38 7,-201 42,-1266 355,1310-330,167-49,51-21,12-4,19-5,48-9,195-50,101-40,1572-388,-1634 422,-283 62,67-14,-92 21,-12 3,-57 16,-198 55,-170 50,-1641 470,1792-508,267-81,0 0,1 0,-15 10,28-16,1 0,-1 1,0-1,0 0,1 1,-1-1,0 1,1-1,-1 1,0-1,1 1,-1-1,0 1,1-1,-1 1,1 0,-1-1,1 1,0 0,-1 0,1-1,0 1,-1 0,1 0,0 0,0-1,0 1,0 0,0 0,0 0,0 0,0-1,0 1,0 1,2 0,0 0,0-1,1 0,-1 1,0-1,1 0,-1 0,0 0,1-1,-1 1,1 0,-1-1,5 1,72 4,231-29,164-56,1207-315,-549 117,-835 215,-216 51,-66 12,-14 4,-23 8,-1-2,-48 15,-265 82,-180 43,68-20,-1163 341,1388-398,169-51,47-17,11-3,76-19,508-137,446-110,-304 97,-676 157,-115 34,-579 182,-58 20,261-62,324-116,90-33,23-15,0 0,0 0,0 0,0 1,0-1,-1 0,1 0,0 0,0 0,0 1,0-1,0 0,0 0,0 0,0 0,0 1,0-1,0 0,0 0,0 0,0 1,0-1,0 0,0 0,0 0,0 0,0 1,0-1,0 0,0 0,0 0,0 0,0 1,0-1,1 0,-1 0,0 0,0 0,0 0,0 1,0-1,1 0,-1 0,0 0,0 0,0 0,0 0,0 0,1 0,-1 0,0 0,0 0,0 0,1 0,-1 0,0 0,0 0,0 0,0 0,1 0,-1 0,0 0,18 0,0-2,-1 0,20-5,596-131,-142 27,1054-126,-1310 225,-221 12,1 1,-1 0,1 1,25 6,-40-8,1 1,0-1,0 0,-1 0,1 0,0 1,-1-1,1 0,0 1,-1-1,1 1,0-1,-1 1,1-1,-1 1,1-1,-1 1,1-1,-1 1,0 0,1-1,-1 1,1 0,-1-1,0 1,0 0,0 0,1-1,-1 1,0 0,0 0,0-1,0 2,-2 1,0 0,0 0,0-1,0 1,0-1,0 0,-1 0,1 1,-1-1,1-1,-1 1,0 0,-4 1,-44 22,-59 21,-504 171,16-7,404-127,183-78,1 1,0 0,0 1,0 0,-10 10,19-17,1 1,-1-1,1 1,-1-1,1 1,0-1,-1 1,1-1,-1 1,1-1,0 1,0-1,-1 1,1 0,0-1,0 1,0 0,-1-1,1 1,0 0,0-1,0 1,0 0,0-1,1 1,-1 0,0-1,0 1,0 0,1-1,-1 1,0-1,1 2,1-1,0 1,1-1,-1 0,1 0,-1 0,1 0,0 0,-1-1,1 1,0-1,-1 0,1 1,4-2,59-1,0-3,-1-3,88-23,-135 27,538-126,158-31,-161 79,-506 77,60 0,-104 5,1 0,-1 1,1-1,0 1,-1-1,1 1,-1 0,0 0,1 1,4 1,-8-2,0-1,1 0,-1 1,0-1,1 1,-1-1,0 0,1 1,-1-1,0 1,0-1,0 1,1-1,-1 1,0-1,0 1,0-1,0 1,0-1,0 1,0 0,0-1,0 1,0-1,0 1,-1-1,1 1,0-1,0 1,0-1,-1 1,1-1,0 0,-1 1,1-1,0 1,-1-1,0 1,-6 5,0 1,0-2,-1 1,0-1,-1 0,-12 5,-365 133,342-129,-398 120,-75 26,485-148,41-12,59-16,614-204,-412 128,-113 42,261-99,-415 149,0-1,0 0,0 0,0 0,0-1,0 1,-1-1,1 1,-1-1,1 0,-1 0,0 0,4-5,-8 6,-1 1,0-1,1 0,-1 1,0-1,1 1,-1 0,0 0,0 0,1 1,-1-1,0 0,1 1,-6 1,-109 23,-187 65,183-51,-21 7,-412 122,417-134,132-33,0 0,1 0,-1 0,0-1,0 0,0 0,0 0,1-1,-1 1,-6-2,11 1,-1 1,0 0,1-1,-1 1,1-1,-1 1,1-1,-1 1,1 0,0-1,-1 0,1 1,-1-1,1 1,0-1,0 1,-1-1,1 0,0 1,0-1,0 0,0 1,0-1,-1 0,1 1,1-1,-1 0,0 1,0-1,0 0,0 1,0-1,0 1,1-1,-1 0,0 1,1-1,-1 1,1-2,5-7,1 0,0 1,1-1,-1 2,2-1,16-12,64-43,116-60,106-37,-290 149,402-173,-354 156,-60 20,-22 7,-36 9,-246 57,-431 40,650-104,61-7,15-5,10 1,-1 0,1 1,1 0,0 1,0 0,0 1,1 0,18-8,5-4,132-69,187-69,-220 101,-131 55,-1 0,1-1,0 1,0-1,0 0,-1 1,1-1,-1 0,0-1,4-3,-6 6,0 0,0-1,0 1,0-1,0 1,-1-1,1 1,0 0,0-1,0 1,0-1,-1 1,1 0,0-1,0 1,0 0,-1-1,1 1,0 0,-1-1,1 1,0 0,-1 0,1-1,0 1,-1 0,1 0,-1 0,1-1,0 1,-1 0,1 0,-1 0,1 0,-1 0,1 0,0 0,-1 0,1 0,-1 0,0 0,-79 0,76 0,-603 70,363-35,141-26,101-8,1-1,0 0,-1 1,1-1,0 0,-1 0,1 0,0 0,-1 0,1 0,0 0,-1-1,1 1,0 0,-1-1,1 1,0-1,-1 1,1-1,0 0,0 0,0 1,0-1,-1-1,3 0,0 0,0 1,0-1,1 1,-1-1,0 1,1-1,-1 1,1 0,0 0,-1 0,1 0,0 0,3-2,37-18,1 2,72-22,103-18,-191 52,-7 2,65-18,0 5,114-11,-182 30,-21 4,-20 5,-1-1,0-2,-48 9,30-8,-62 16,26-5,-126 15,181-36,24 2,-1 0,1-1,0 1,0 0,0 0,0 0,-1 0,1-1,0 1,0 0,0 0,0 0,0-1,0 1,0 0,-1 0,1-1,0 1,0 0,0 0,0 0,0-1,0 1,0 0,0 0,0-1,0 1,0 0,0 0,1-1,-1 1,0 0,0 0,0 0,0-1,0 1,0 0,0 0,1 0,-1-1,0 1,0 0,0 0,1 0,35-27,44-17,2 4,155-53,192-25,-270 84,277-24,-422 57,0 0,0 1,0 1,24 4,-37-5,-1 0,1 0,-1 0,1 0,-1 0,1 0,-1 1,1-1,-1 0,1 0,-1 0,0 1,1-1,-1 0,1 1,-1-1,0 0,1 1,-1-1,0 1,1-1,-1 0,0 1,0-1,1 1,-1-1,0 1,0-1,0 1,0-1,0 1,-15 17,-26 4,0-1,-2-1,-87 25,82-28,-735 219,780-235,0 0,0 0,0 0,0 0,0-1,0 1,0-1,0 0,-1 0,1 0,0 0,-5-1,9-1,0 0,1 0,-1 0,0 0,1 1,-1-1,1 0,-1 1,1-1,0 1,-1 0,1 0,0-1,0 1,4-1,61-38,139-61,87-11,-250 97,38-16,2 4,139-26,-200 52,-28 8,-43 13,-472 125,458-137,50-12,15-4,20-8,-8 8,34-23,-48 31,0 0,0 0,1-1,-1 1,0 0,0 0,0 0,0 0,0-1,0 1,1 0,-1 0,0-1,0 1,0 0,0 0,0 0,0-1,0 1,0 0,0 0,0-1,0 1,0 0,0 0,0-1,0 1,0 0,0 0,0 0,0-1,-1 1,1 0,0 0,0 0,0-1,0 1,0 0,-1 0,1 0,0 0,0-1,0 1,0 0,-1 0,1 0,0 0,0 0,0 0,-1 0,1-1,0 1,0 0,-1 0,1 0,0 0,0 0,-1 0,1 0,0 0,-46 2,-324 62,291-49,-337 67,-110 15,-1658 224,1893-296,257-24,0 0,-57-8,87 7,1-1,0 1,-1-1,1 0,0 0,-1-1,1 1,0-1,0 1,-3-4,5 5,0-1,1 1,-1-1,1 0,-1 1,1-1,0 1,-1-1,1 0,0 1,-1-1,1 0,0 0,0 1,0-1,0 0,-1 0,1 1,0-1,0 0,1 0,-1 1,0-1,0 0,0 0,0 1,1-1,-1-1,4-3,-1 0,1 1,0-1,0 1,0-1,1 1,0 1,0-1,5-3,41-24,74-34,35-22,-159 86,1 0,0 0,-1 0,1 0,0 0,-1 0,0 0,1-1,-1 1,0-1,0 1,0-1,0 1,1-3,-2 4,0-1,0 1,-1-1,1 1,0-1,-1 1,1 0,0-1,-1 1,1 0,0-1,-1 1,1 0,-1-1,1 1,-1 0,1 0,-1 0,1-1,-1 1,1 0,-1 0,1 0,-1 0,1 0,-1 0,1 0,-1 0,1 0,-1 0,0 1,-69 8,-458 131,317-77,-581 153,-5-51,763-160,-56 2,88-7,0 1,0-1,0 0,0 0,0 0,0 0,0 0,0 0,0-1,0 1,1-1,-1 1,0-1,0 0,0 0,0 0,1 0,-1 0,0 0,1 0,-1-1,1 1,-2-2,3 1,0 0,0 0,1 0,-1 0,0 0,1 0,0 0,-1 0,1 0,0 1,0-1,0 0,0 1,0-1,1 0,-1 1,0-1,1 1,-1 0,4-3,13-11,0 1,1 1,25-14,-29 19,-1 0,0-1,0-1,-1 0,-1-1,1 0,11-15,-24 26,1-1,-1 1,1-1,-1 0,1 1,-1-1,1 0,-1 1,0-1,1 0,-1 1,0-1,0 0,0 1,1-1,-1 0,0 0,0 1,0-1,0 0,0 0,0 1,-1-1,1 0,0 0,0 1,0-1,-1 0,1 1,0-1,-1 0,1 1,-1-1,1 0,0 1,-1-1,1 1,-1-1,0 1,1-1,-1 1,1-1,-1 1,0 0,1-1,-1 1,0 0,0 0,1-1,-1 1,0 0,0 0,0 0,-13-2,-1 1,1 0,-1 1,-25 3,-103 14,-148 36,-145 56,273-66,-10 1,-389 109,820-255,-115 40,31-3,-81 32,142-73,-231 105,-1-1,0 1,0-1,0 0,-1 0,1-1,0 1,-1 0,4-5,-6 6,0 1,0-1,0 1,0 0,0-1,0 1,0-1,0 1,0 0,0-1,0 1,0 0,0-1,-1 1,1 0,0-1,0 1,0 0,-1-1,1 1,0 0,0-1,-1 1,1 0,0 0,-1-1,1 1,0 0,-1 0,1 0,0-1,-1 1,1 0,0 0,-1 0,1 0,-1 0,1 0,0 0,-1 0,1 0,-1 0,1 0,-1 0,-13 0,-1-1,1 2,-24 4,-535 128,382-81,-641 160,694-173,103-26,27-5,13-8,-1 1,0-1,0 0,0 0,0-1,0 1,0-1,0 0,7-2,56-15,118-48,69-48,-123 53,-42 22,108-53,-194 91,-1 0,1 0,0 0,-1 0,1-1,-1 1,1-1,-1 0,0 0,0 0,0 0,0 0,0 0,3-5,-8 6,1 1,-1-1,1 1,-1-1,1 1,-1 0,0 0,1 0,-1 0,1 0,-1 1,0-1,1 1,-1 0,1 0,-4 1,-474 140,135-34,325-103,-496 121,499-127,23-8,34-17,-36 23,575-314,10 36,-465 218,-93 40,-30 23,-1 0,0-1,0 1,1 0,-1 0,0 0,0 0,0-1,0 1,1 0,-1 0,0 0,0-1,0 1,0 0,0 0,0-1,0 1,0 0,1 0,-1-1,0 1,0 0,0 0,0-1,0 1,0 0,-1 0,1-1,0 1,0 0,0 0,0-1,0 1,0 0,0 0,0-1,-1 1,1 0,0 0,0 0,0-1,0 1,-1 0,1 0,0 0,0 0,0-1,-1 1,1 0,0 0,-1 0,-6-1,-1 0,0 1,1 0,-1 1,0-1,-9 3,-476 98,191-34,246-56,-186 33,238-43,-1 0,0 0,1-1,-1 0,0 0,0 0,1 0,-7-2,11 2,0 0,-1 0,1-1,0 1,0 0,0 0,0 0,0-1,-1 1,1 0,0 0,0-1,0 1,0 0,0 0,0-1,0 1,0 0,0 0,0-1,0 1,0 0,0 0,0-1,0 1,0 0,0 0,0-1,0 1,0 0,0 0,0-1,1 1,-1 0,0 0,0 0,0-1,0 1,1 0,-1 0,0 0,0 0,1-1,22-19,215-126,6-4,-225 137,0-1,21-21,-22 8,-17 26,-1 0,0 0,0 0,1 0,-1 0,0 0,0 0,0 1,0-1,0 0,0 0,-1 0,1 0,0 0,0 0,-1 0,1 1,0-1,-1 0,0-1,-2 0,1 0,-1 0,0 0,0 0,0 1,0-1,0 1,0 0,0 0,-1 0,1 0,0 0,-1 1,1 0,-4-1,-47 0,0 3,1 1,-81 17,109-16,-280 51,-329 104,611-152,7-2,22-8,35-18,236-154,-254 161,44-29,-62 39,-1 1,1-1,-1 0,1-1,-2 1,1 0,0-1,-1 0,5-8,-8 12,1 0,-1 1,0-1,0 0,1 0,-1 1,0-1,0 0,0 0,0 0,0 1,0-1,0 0,0 0,-1 1,1-1,0 0,0 0,-1 1,1-1,0 0,-1 0,1 1,0-1,-1 0,1 1,-1-1,0 1,1-1,-1 1,1-1,-1 1,0-1,1 1,-1 0,0-1,1 1,-1 0,0-1,0 1,1 0,-2 0,-15-3,0 0,0 2,0 0,0 1,0 1,0 0,-19 4,11-2,-95 14,-69 5,187-22,-1 1,1-1,0 0,-1 0,1-1,0 1,-1 0,1-1,0 0,0 1,-1-1,-2-1,5 1,0 1,-1 0,1-1,-1 1,1-1,0 1,0 0,-1-1,1 1,0-1,0 1,-1-1,1 1,0-1,0 0,0 1,0-1,0 1,0-1,0 1,0-1,0 1,0-1,0 1,0-1,0 0,0 1,1-1,-1 1,0-1,1 0,2-4,1-1,-1 1,2 0,-1 0,0 0,10-7,155-120,-168 131,1 0,-1 0,0 0,1 0,-1 0,0 0,0 0,0 0,0-1,0 1,0-1,0 1,0-1,-1 1,1-1,0 1,0-4,-2 4,1 1,0-1,-1 1,1-1,-1 1,0-1,1 1,-1-1,1 1,-1-1,0 1,1 0,-1-1,0 1,1 0,-1-1,0 1,0 0,1 0,-1 0,0 0,0 0,1 0,-1 0,0 0,-1 0,-71 10,-120 37,-107 21,297-68,0 1,0 0,0-1,0 0,0 0,0 0,0 0,0 0,0 0,0-1,0 0,-5-1,7 1,1 1,0-1,-1 1,1 0,0-1,-1 0,1 1,0-1,0 1,-1-1,1 1,0-1,0 0,0 1,0-1,0 1,0-1,0 0,0 1,0-1,0 1,0-1,0 0,0 1,0-1,1 1,-1-1,0 1,0-1,1 0,-1 1,0-1,1 1,-1-1,1 0,7-8,0 0,0 1,1-1,18-12,140-91,-37 27,-117 76,0-1,-1 0,14-15,-14 3,-12 21,0 1,0-1,0 1,0-1,0 0,0 1,0-1,0 1,-1-1,1 1,0-1,0 1,0-1,-1 1,1-1,0 1,-1 0,1-1,0 1,-1-1,1 1,-1 0,1-1,0 1,-1 0,0-1,-3 0,0 0,0 0,1 0,-1 0,0 1,-1-1,1 1,0 0,-7 1,-87 14,0 3,0 5,-107 41,127-34,62-21,25-9,37-13,619-189,-634 193,10-4,0 1,1 2,78-7,-117 16,0 1,0 0,-1 0,1 0,0 0,0 0,0 0,0 1,0-1,-1 1,1 0,0 0,-1 0,1 0,0 1,-1-1,1 1,-1-1,0 1,0 0,4 3,-6-3,1 0,-1 1,1-1,-1 0,0 1,1-1,-1 0,0 1,-1-1,1 0,0 1,-1-1,1 0,-1 0,0 1,0-1,0 0,0 0,0 0,0 0,0 0,-1 0,-2 3,-28 31,25-29,1-1,0 1,0 0,1 1,0-1,-7 14,11-20,1 0,0-1,0 1,-1 0,1 0,0 0,0-1,0 1,0 0,0 0,0-1,0 1,0 0,1 0,-1-1,0 1,0 0,1 0,-1-1,0 1,1 0,-1-1,1 1,-1 0,0-1,1 1,0-1,-1 1,1-1,-1 1,1-1,0 1,-1-1,1 0,0 1,-1-1,2 1,33 7,-33-7,41 3,0-1,0-3,70-7,133-29,-217 31,96-19,92-13,-216 37,0 0,0-1,0 1,0 0,0 0,0 0,0 0,1 0,-1 0,0 0,0 0,0 0,0 1,0-1,0 0,0 1,0-1,0 1,0-1,0 1,0-1,0 1,1 1,-2-1,0 0,0-1,0 1,0 0,0 0,-1 0,1 0,0 0,0 0,-1 0,1 0,0 0,-1 0,1-1,-1 1,1 0,-1 0,1 0,-1-1,-1 2,-49 45,40-38,5-3,-32 31,37-37,0 1,0 0,1 0,-1-1,0 1,1 0,-1 0,1 0,-1 0,1 0,-1-1,1 1,0 0,-1 0,1 0,0 0,0 0,-1 1,1-1,0 0,0 0,0 0,1 0,-1 0,0 0,0 0,0 0,1 0,-1 0,0 0,1 0,-1 0,1-1,0 1,-1 0,1 0,-1 0,1 0,0-1,1 2,7 2,0-1,0 0,0 0,1-1,-1 0,1 0,0-1,0 0,13-2,-1 2,847 3,-397-10,200 6,-610 4,1 2,-1 4,66 17,50 9,-23-12,408 42,639-58,-656-11,427 1,1037 5,-1365 8,428 2,-1043-13,7 0,-31 0,-18 0,-2910 0,-1539 0,4443 0,-22 0,-47-5,85 5,0 0,0-1,0 1,0 0,0-1,0 1,0-1,0 0,1 1,-1-1,0 0,0 0,0 0,-1-2,3 2,0 1,0-1,0 1,-1-1,1 1,0-1,1 1,-1-1,0 1,0-1,0 1,0-1,0 1,0-1,1 1,-1-1,0 1,0-1,1 1,-1 0,0-1,1 1,-1-1,0 1,1 0,-1-1,0 1,1 0,-1 0,1-1,-1 1,2 0,54-26,-52 24,258-76,-139 45,-17 8,0 6,109-6,-47 7,-35 0,802-67,604 86,-620 2,54-3,-969 0,43 4,-46-4,-1 0,1 0,0 0,-1 1,1-1,0 0,-1 0,1 1,0-1,-1 0,1 1,-1-1,1 0,-1 1,1-1,-1 1,1-1,-1 1,1-1,-1 1,1 0,-1-1,0 1,1-1,-1 1,0 0,0-1,1 1,-1 0,0-1,0 1,0 0,0 0,0-1,0 1,0 0,0-1,0 1,0 0,-1-1,1 1,0 0,0-1,-1 1,1 0,0-1,-1 1,1-1,0 1,-1 0,1-1,-1 1,1-1,-1 0,0 1,1-1,-2 1,-3 5,-2 0,1-1,-1 0,1 0,-1 0,-1-1,1 0,-16 5,-73 21,55-19,-374 83,-7-32,264-41,-100 15,-1576 199,1212-145,390-44,-76 15,-310 103,3 65,547-195,3 3,1 3,-110 90,46-33,-27 12,40-30,-200 177,254-187,3 2,3 2,-57 100,53-80,-468 632,466-649,-298 382,38 24,290-429,3 1,1 2,4 1,-23 79,2 7,37-122,0-1,-2 0,0 0,-2-1,-20 30,-14 27,-3 28,5 3,-44 164,83-258,-1 0,0 0,-1-1,0 1,-1-1,-1-1,0 1,0-1,-1 0,0-1,-12 10,20-19,0 0,0 0,0 0,1 0,-1-1,0 1,0 0,0 0,0-1,0 1,-1-1,1 1,0-1,0 1,0-1,0 0,-1 0,1 1,0-1,0 0,-1 0,1 0,0 0,0-1,0 1,-1 0,1 0,0-1,0 1,0 0,0-1,-1 0,1 1,0-1,0 1,0-1,0 0,1 0,-1 0,0 0,0 0,0 1,1-1,-1-1,0 1,1 0,-1 0,1 0,-1 0,1 0,-1 0,1-2,-4-7,1 1,1-1,0 0,0 0,-1-11,-11-353,-9 154,-73-306,79 450,5-2,-4-81,9-155,2 22,-8-304,10 264,-2 268,-2 1,-4-1,-18-62,11 53,-12-106,31 386,-2-79,-19 1704,14-1061,7-2114,-2 700,0 639,-1 8,-5 22,-8 44,-165 1174,178-1412,7-482,-5 631,1 8,-1-1,-1 1,1-1,-2 1,1-1,-7-18,8 29,-1-1,1 1,0 0,-1 0,1 0,-1 0,1 0,-1 0,0 1,1-1,-1 0,0 0,0 0,0 1,0-1,0 0,1 1,-1-1,0 0,0 1,-1 0,1-1,-2 0,2 1,-1 1,0-1,0 0,1 1,-1 0,0-1,1 1,-1 0,1 0,-1-1,1 1,-1 0,1 1,0-1,-1 0,-1 3,-16 19,0 1,1 0,2 2,-24 47,2-3,-325 480,327-504,30-41,7-12,14-37,30-60,0 2,76-243,-17 44,-99 289,-3 4,0 1,1 0,0 0,0 0,1 1,0-1,0 1,0 0,9-10,-12 15,-1 1,1 0,-1 0,1-1,-1 1,1 0,-1 0,1 0,-1 0,1-1,-1 1,1 0,-1 0,1 0,-1 0,1 0,-1 0,1 1,-1-1,1 0,-1 0,1 0,-1 0,1 1,-1-1,1 0,-1 0,1 1,-1-1,0 0,1 1,-1-1,1 0,-1 1,0-1,1 1,-1-1,0 1,0-1,1 0,-1 1,0 0,8 23,-1 17,5 24,-11-61,0 0,1 0,-1-1,1 1,0 0,0-1,0 1,0-1,1 0,-1 0,1 0,6 5,-8-7,1 0,0 0,-1 0,1-1,-1 1,1-1,0 1,0-1,-1 0,1 1,0-1,0 0,-1 0,1 0,0 0,0-1,0 1,-1 0,1-1,0 1,-1-1,1 0,0 0,-1 1,1-1,-1 0,1 0,-1 0,0-1,2-1,4-3,-1 0,0-1,0 0,-1 0,6-8,23-48,44-112,-34 71,-41 97,268-671,-253 619,-3 9,24-56,-37 101,0 1,0 1,0-1,1 0,0 0,-1 1,7-6,-9 8,1 1,0-1,-1 1,1 0,0-1,-1 1,1 0,0-1,0 1,-1 0,1 0,0 0,0 0,-1 0,1-1,0 1,0 1,-1-1,1 0,0 0,0 0,-1 0,1 0,0 1,-1-1,1 0,0 1,0-1,-1 0,1 1,-1-1,1 1,0-1,-1 1,1-1,-1 1,1 0,-1-1,0 1,1-1,-1 1,0 0,1 0,-1-1,0 1,0 0,1-1,-1 1,0 0,0 1,6 23,0-1,-2 1,-1 0,0 0,-2 0,-3 35,1-12,1-40,0 23,1-1,7 45,-7-73,-1 1,1 0,0 0,0-1,0 1,0 0,0-1,0 1,4 4,-4-7,-1 1,1-1,0 0,0 0,0 1,-1-1,1 0,0 0,0 0,0 0,0 0,-1 0,1 0,0 0,0 0,0 0,0 0,-1-1,1 1,0 0,0-1,-1 1,1 0,0-1,0 1,-1-1,1 1,-1-1,1 0,0 1,-1-1,1 0,-1 1,1-1,-1 0,0 1,1-1,-1 0,1-1,15-23,0 0,-2-2,-1 0,-1-1,-1 0,9-38,9-20,224-580,-238 627,-8 17,1 1,1 0,0 1,2 0,21-31,-32 50,1 1,-1-1,1 0,-1 1,0-1,1 0,-1 1,1-1,0 1,-1-1,1 1,0-1,-1 1,1-1,0 1,-1-1,1 1,0 0,0 0,-1-1,1 1,0 0,0 0,-1 0,1 0,0 0,0 0,0 0,-1 0,1 0,0 0,0 0,0 0,-1 1,1-1,0 0,0 1,-1-1,1 1,0-1,-1 0,1 1,0-1,-1 1,1 0,-1-1,1 1,-1-1,1 1,-1 0,1 0,-1-1,0 1,1 0,-1-1,0 1,0 1,14 53,-14-55,11 104,-5 191,-7-186,0 128,16 916,-8-1086,0-50,1-14,-6-5,-1 1,1 0,-1-1,1 1,-1-1,0 0,0 1,0-1,0 0,0 0,1-3,11-27,-2 0,-2-1,-1 0,-2-1,3-36,3-179,-12 230,1-229,-2 220,0 63,-5 118,-29 166,-48 152,30-205,-110 328,140-542,23-52,0 0,-1 0,1 1,0-1,0 0,0 1,-1-1,1 0,0 0,0 0,-1 1,1-1,0 0,0 0,-1 0,1 1,0-1,-1 0,1 0,0 0,-1 0,1 0,0 0,-1 0,1 0,0 0,-1 0,1 0,0 0,-1 0,1 0,0 0,-1 0,1 0,0-1,-1 1,1 0,0 0,-1 0,1 0,0-1,0 1,-1 0,1 0,0-1,0 1,-1 0,1 0,0-1,0 1,0 0,0-1,-1 1,1 0,0-1,0 1,0 0,0-1,0 1,0 0,0-1,0 1,0 0,0-1,-4-16,1 0,1 0,0-1,1 1,2-21,-2 5,-2-152,-9 0,-63-324,70 486,4 12,-1 0,-1-1,0 2,0-1,-1 0,-1 1,0-1,0 1,-7-9,11 18,1 0,-1 0,1 1,-1-1,0 1,1-1,-1 1,0-1,0 1,1-1,-1 1,0 0,0-1,0 1,1 0,-1 0,0-1,0 1,0 0,0 0,0 0,1 0,-1 0,0 0,0 0,0 1,0-1,-1 0,1 2,-1-1,0 0,0 0,1 1,-1-1,1 1,-1-1,1 1,0-1,0 1,-2 3,-19 50,21-53,-10 34,11-36,0-1,-1 1,1 0,0 0,0 0,0 0,0 0,0 0,0-1,0 1,-1 0,1 0,0 0,0 0,0 0,0 0,0 0,-1 0,1 0,0-1,0 1,0 0,0 0,-1 0,1 0,0 0,0 0,0 0,0 0,-1 0,1 0,0 0,0 0,0 1,0-1,-1 0,1 0,0 0,0 0,0 0,0 0,0 0,-1 0,1 0,0 1,0-1,-5-41,2-1,5-79,0 32,3-1409,-7 1449,2 49,0-1,0 1,0 0,0-1,0 1,0 0,0-1,0 1,0 0,-1 0,1-1,0 1,0 0,0-1,0 1,-1 0,1 0,0-1,0 1,-1 0,1 0,0-1,0 1,-1 0,1 0,0 0,-1 0,1-1,0 1,-1 0,1 0,0 0,-1 0,1 0,0 0,-1 0,1 0,0 0,-1 0,1 0,0 0,-1 0,1 0,0 0,-1 0,1 1,0-1,0 0,-1 0,1 0,0 0,-1 1,1-1,0 0,0 0,-1 0,1 1,0-1,0 1,-16 14,0 1,2 1,0 1,1 0,0 0,-11 25,-7 8,-8 12,15-23,-53 68,77-107,-1 0,0 0,1 0,-1 0,0-1,0 1,0 0,0 0,1-1,-1 1,0 0,0-1,-1 1,1-1,0 1,0-1,0 1,0-1,0 0,0 0,-1 0,0 1,1-2,0 1,0-1,0 0,0 1,1-1,-1 1,0-1,1 0,-1 0,0 1,1-1,-1 0,1 0,-1 0,1 0,-1 0,1 0,0 1,0-1,-1-2,-5-57,10-50,4-1,6 1,28-111,-33 184,-7 24,-12 33,2-4,-270 538,260-525,18-29,0 0,0 1,-1-1,1 0,0 0,0 0,0 0,-1 0,1 0,0 0,0 0,0 0,-1 0,1 0,0 0,0 0,-1 0,1 0,0 0,0 0,0 0,-1 0,1 0,0 0,0 0,0-1,-1 1,1 0,0 0,0 0,0 0,0 0,-1-1,1 1,0 0,0 0,0 0,0 0,0-1,0 1,-1 0,1 0,0 0,0-1,0 1,0 0,0 0,0-1,0 1,0 0,0 0,0 0,0-1,0 1,0 0,0-1,0-7,0-1,0 0,1 0,2-15,89-349,-28 136,-52 189,6-27,-18 75,0 0,0 0,0 0,0 0,0 0,0 0,-1 0,1 0,0 0,0 0,0 0,0 0,0 0,0 0,-1 0,1 0,0 0,0 0,0 0,0 0,0 0,0 0,-1 0,1 0,0 0,0-1,0 1,0 0,0 0,0 0,0 0,0 0,-20 44,-315 665,299-644,35-64,0 1,1-1,-1 1,0-1,0 1,-1-1,1 0,0 0,0 1,-1-1,1 0,0 0,-1 0,1-1,-1 1,1 0,-1 0,-3 0,4-1,0-1,0 0,0 1,0-1,0 0,0 0,0 1,0-1,0 0,1 0,-1 0,0 0,0 0,1 0,-1 0,1 0,-1-1,1 1,0 0,-1 0,1 0,0-1,0 1,0 0,-1 0,2-2,-4-30,2 1,1-1,2 1,1-1,10-44,-3 15,-5 22,40-232,-35 242,-6 32,-1 17,0 32,-2 0,-9 76,-25 111,23-176,-50 306,-59 489,115-792,7-47,6-26,7-31,-16 38,73-223,-72 222,-1 1,1 0,-1-1,1 1,-1 0,1-1,0 1,-1 0,1 0,0 0,0-1,0 1,0 0,0 0,2-1,-2 2,-1 0,0 1,1-1,-1 0,1 0,-1 0,1 1,-1-1,0 0,1 1,-1-1,0 0,1 1,-1-1,0 0,1 1,-1-1,0 1,0-1,1 0,-1 1,0-1,0 1,0-1,0 1,0-1,0 1,1-1,-1 1,6 56,-1 569,-8-369,0 193,9 857,-6-1297,4 113,19 126,-23-248,19 84,-17-81,-1 0,1 0,-1 0,1 0,0 0,1-1,-1 1,1-1,-1 1,1-1,0 0,0 0,1 0,-1-1,7 5,-7-6,0 0,0 0,0-1,0 1,0-1,0 0,0 0,0 0,0 0,0 0,0-1,0 1,0-1,-1 0,1 0,0 0,0 0,0 0,-1-1,1 1,-1-1,1 0,-1 0,0 0,5-4,6-8,0 0,22-32,-21 27,18-25,-2-2,40-85,30-108,-94 224,-3 9,0 0,0 0,-1 0,0-1,0 1,-1-1,1 1,-1-1,-1 1,1-1,-2-9,1 16,0 0,-1-1,1 1,0 0,-1 0,1 0,0 0,-1 0,1 0,0 0,-1 0,1 0,0 0,-1 0,1 0,0 0,-1 0,1 0,0 0,0 0,-1 0,1 0,0 0,-1 0,1 1,0-1,-1 0,1 0,0 0,0 1,-1-1,1 0,0 0,0 1,0-1,-1 0,1 0,0 1,0-1,0 0,0 1,-11 12,4 3,8-11,8-11,2-6,-1 1,0-2,-1 1,0-1,10-21,32-78,-38 81,175-480,-172 439,-17 49,-7 15,5 9,1-1,0 1,-1 0,1 0,0 0,0 0,0 0,0 0,0 0,0 1,0-1,0 1,-2 2,-33 33,-52 66,26-28,23-30,8-6,-2-3,-50 43,82-77,0 0,0-1,0 1,-1-1,1 1,0-1,-1 0,1 0,-1 0,1 0,-1 0,0-1,-3 1,6-1,-1 0,0 0,0 0,1 0,-1-1,0 1,0 0,1-1,-1 1,0 0,1-1,-1 1,0-1,1 1,-1-1,1 1,-1-1,1 0,-1 1,1-1,-1 0,1 1,-1-1,1 0,0 0,0 1,-1-2,0-5,0 0,1 1,-1-1,2 0,-1 1,1-1,-1 1,4-9,41-181,-47 184,-10 19,-19 30,21-25,-47 58,-211 245,262-308,0-1,0 1,-1-2,0 1,-12 7,18-12,-1-1,1 1,0-1,0 1,0-1,0 1,-1-1,1 0,0 0,0 1,-1-1,1 0,0 0,-1 0,1-1,0 1,0 0,-1 0,1-1,0 1,0-1,0 1,-1-1,1 1,0-1,0 0,0 1,0-1,0 0,0 0,0 0,1 0,-1 0,0 0,0 0,1 0,-1 0,0 0,1 0,-1-1,1 1,0 0,-1 0,1 0,0-3,-5-15,2 0,0 0,2 0,0-1,1 1,0 0,5-21,-3 16,0 0,-2 0,-4-45,4 69,0-1,0 1,0-1,0 1,0 0,0-1,0 1,0-1,0 1,0 0,0-1,-1 1,1-1,0 1,0 0,0-1,0 1,-1 0,1-1,0 1,0 0,-1 0,1-1,0 1,-1 0,1-1,0 1,-1 0,1 0,0 0,-1 0,1-1,0 1,-1 0,1 0,-1 0,1 0,-1 0,-13 13,-14 38,23-41,-4 6,1-1,0-1,-18 24,26-37,0 0,0-1,-1 1,1-1,0 1,-1-1,1 0,-1 1,1-1,0 1,-1-1,1 0,-1 1,1-1,-1 0,1 1,-1-1,0 0,1 0,-1 1,1-1,-1 0,0 0,1 0,-1 0,1 0,-1 0,0 0,1 0,-1 0,1 0,-1 0,0-1,1 1,-1 0,1 0,-1-1,1 1,-1-1,-1 0,1-1,-1 0,1-1,0 1,0 0,0 0,0 0,0-1,1 1,-1-4,-7-63,8 66,1 0,-1 0,0 0,0 0,0 0,0 0,-1 0,1 0,-1 0,0 0,0 0,-1-4,-9 37,-1 9,-5 16,-13 42,26-88,0 1,-1-1,1 0,-2 0,1 0,-12 13,17-22,0 0,0 0,0 0,0 0,0 0,0 1,0-1,-1 0,1 0,0 0,0 0,0 0,0 0,0 0,0 0,0 0,-1 0,1 0,0 0,0 0,0 0,0 0,0 0,0 0,0 0,-1 0,1 0,0 0,0 0,0 0,0 0,0 0,0-1,0 1,0 0,0 0,-1 0,1 0,0 0,0 0,0 0,0 0,0 0,0 0,0-1,0 1,0 0,0 0,0 0,0 0,0 0,0 0,0 0,0-1,0 1,0 0,0 0,0 0,0 0,0 0,0 0,0 0,0-1,0 1,0 0,0 0,0 0,0 0,0 0,2-16,2 3,-4 13,0 0,1-1,-1 1,0 0,0 0,0 0,0 0,0 0,0 0,0 0,1 0,-1 0,0-1,0 1,0 0,0 0,0 0,1 0,-1 0,0 0,0 0,0 0,0 0,0 0,1 0,-1 0,0 0,0 0,0 0,0 1,0-1,1 0,-1 0,0 0,0 0,0 0,0 0,0 0,0 0,1 0,-1 0,0 1,0-1,0 0,0 0,0 0,0 0,0 0,0 0,0 1,0-1,0 0,0 0,0 0,0 0,0 0,0 1,0-1,0 0,0 0,0 0,0 0,0 1,4 15,0 1,-1 0,-1 0,-1 0,0 0,-3 19,2 9,1-4,-1 203,-3-206,-1 1,-2 0,-2-1,-15 45,14-58,5-10,-1 0,0-1,-2 0,1 0,-17 24,23-37,-1 0,1-1,0 1,-1-1,1 1,-1-1,1 1,-1-1,1 1,0-1,-1 1,0-1,1 1,-1-1,1 0,-1 1,0-1,1 0,-1 0,1 1,-1-1,0 0,1 0,-1 0,0 0,-1 0,-4-14,6-27,11-2,2 0,2 0,2 1,23-42,9-22,-11 19,-10 27,-3-1,-3-2,23-96,-24 61,-12 59,-1 0,3-45,-6-536,-8 323,3-255,-2 519,-1-1,-2 1,-10-35,-6-44,1 1,-4 1,-55-151,50 183,17 50,1-1,2 1,1-2,1 1,-3-39,4-2,-3 1,-31-118,22 85,15 75,-2 0,-9-32,14 57,0 1,0 0,-1 0,1 0,0-1,-1 1,1 0,-1 0,0 0,1 0,-1 0,0 0,0 0,1 0,-1 0,0 1,0-1,0 0,0 0,0 1,0-1,-2 0,2 1,0 0,0 0,0 0,0 1,0-1,0 0,0 1,0-1,0 0,0 1,0-1,0 1,0 0,1-1,-1 1,0 0,0-1,0 1,1 0,-2 1,-3 5,-1 1,1 1,1-1,-7 15,-16 55,3 1,3 2,4 0,-8 96,15-78,1-1,-34 157,31-219,12-36,0 0,0 0,0 0,0 0,0-1,0 1,0 0,0 0,-1 0,1 0,0 0,0 0,0 0,0 0,0 0,0 0,0 0,0 0,0 0,0-1,0 1,0 0,0 0,-1 0,1 0,0 0,0 0,0 0,0 0,0 0,0 0,0 0,0 0,0 0,0 0,-1 0,1 0,0 0,0 0,0 0,0 0,0 0,0 0,0 1,0-1,0 0,0 0,0 0,0 0,-1 0,1 0,0 0,0 0,0 0,0 0,0 0,0 0,0 1,0-25,5-18,14-58,3-18,-13 63,21-71,-18 85,-2 0,-2-1,6-77,-13 101,2 0,0 0,1 1,1-1,7-16,6-23,-11 28,7-18,-3 0,-1-1,4-80,-13-10,11-169,-3 167,-8 95,2-1,2 1,17-70,-12 78,-9 28,1-1,1 0,-1 1,2-1,-1 1,1 0,0 0,1 0,0 1,1 0,0-1,0 2,9-10,48-27,1 2,124-59,-84 48,-82 43,1 0,-1 2,2 1,-1 0,1 2,33-4,41-12,-70 13,-1 2,1 1,41-2,389 9,-453-2,1 0,-1 0,0 1,1 0,-1 0,0 0,0 1,7 2,-11-3,0 0,0 0,0-1,1 2,-1-1,0 0,-1 0,1 0,0 0,0 1,0-1,-1 0,1 1,0-1,-1 1,0-1,1 0,-1 1,0-1,0 1,1-1,-1 1,0-1,0 1,-1-1,1 1,0-1,-1 1,1-1,0 1,-1-1,-1 2,-8 25,-2-1,-2-1,0 0,-26 35,-6 10,26-38,-256 454,220-364,5 1,-36 140,3-10,54-174,15-45,1 1,2 0,2 1,-11 73,18-92,-1 1,0-1,-2 0,-8 19,6-15,-11 43,11-4,6-33,-2 0,-7 27,10-50,0 1,-1-1,0 0,0 1,-1-1,1 0,-1 0,0-1,0 1,-1-1,1 1,-1-1,0 0,0 0,-8 5,11-9,0 1,0-1,1 0,-1 0,0 1,0-1,0 0,0 0,0 0,1 0,-1 0,0 0,0 0,0 0,0 0,0 0,1-1,-1 1,0 0,0-1,0 1,1 0,-1-1,0 1,0-1,1 1,-1-1,0 1,1-1,-1 0,1 1,-1-1,1 0,-1 0,1 1,-1-1,1 0,0 0,-1 0,1-1,-15-44,11 30,-21-53,10 32,2 0,2 0,1-1,-7-59,12-49,7-1,37-264,-37 391,2-17,2 1,1 0,21-61,-22 84,-7 23,-9 26,-67 168,-23 66,84-217,2 0,3 1,-6 70,17-111,0 0,0 0,2 0,-1 0,2 0,0 0,7 19,5 6,23 41,-19-44,117 219,11-7,11-7,11-6,9-8,10-8,253 226,-410-417,-17-16,-1 1,0 0,-1 1,12 15,-22-24,1 0,-1 0,0 0,0 0,0 1,0-1,-1 0,0 1,0-1,0 1,0-1,-1 1,1 0,-1-1,-1 1,1 0,0-1,-1 1,0-1,-2 7,-3 3,-1 0,-16 26,17-32,1 0,0 0,1 1,-1-1,1 1,1 0,0 0,0 0,1 1,0-1,-1 12,4-19,-1 1,0 0,0-1,1 1,-1-1,1 1,0-1,0 1,0-1,0 0,0 1,1-1,-1 0,1 0,-1 0,1 0,0 0,-1 0,1-1,0 1,0 0,1-1,-1 0,3 2,4 1,-1-1,1 0,0-1,0 0,0 0,13 0,61 0,-1-3,1-4,129-24,-115 15,23-2,344-55,-437 65,-27 6,0 0,0 0,0 0,0 0,0 0,0 0,0 0,0 0,0 0,-1 0,1 0,0 0,0 0,0 0,0-1,0 1,0 0,0 0,0 0,0 0,0 0,0 0,0 0,0 0,0 0,0 0,0 0,0-1,0 1,0 0,0 0,0 0,0 0,0 0,0 0,0 0,0 0,0 0,0 0,0-1,0 1,0 0,0 0,0 0,0 0,0 0,0 0,-40-1,27 0,12 2,1-1,-1 0,0 0,1 0,-1 0,0 0,1 0,-1 0,0 0,1 0,-1 0,0 0,1-1,-1 1,0 0,1 0,-1-1,1 1,-1 0,1-1,-1 1,1 0,-1-1,1 1,-1-1,0 0,19-16,43-17,1 3,98-34,-95 39,335-120,-26 10,-354 128,0-1,25-14,-31 9,-14 14,0 0,0-1,0 1,0 0,0-1,0 1,0-1,0 1,0 0,0-1,0 1,0 0,0-1,0 1,-1 0,1-1,0 1,0 0,0-1,0 1,-1 0,1-1,0 1,0 0,-1 0,1-1,0 1,-1 0,1 0,0-1,-1 1,1 0,-14-5,1 2,-1-1,0 2,0-1,0 2,0 0,0 1,-19 2,-5-2,-361 4,126 0,193-6,62-5,22 0,33-6,151-16,-686 139,426-97,52-10,26-5,39-9,892-177,-886 178,-51 10,0 0,0 0,0 0,-1 0,1 0,0 0,0 0,0 0,0 0,0 0,0 0,0 0,0-1,0 1,0 0,0 0,0 0,0 0,0 0,0 0,-33 2,-936 155,923-148,-91 20,103-16,33-13,1 1,0-1,0 0,0 0,0 0,0 1,0-1,0 0,0 0,0 1,0-1,0 0,0 0,0 1,0-1,0 0,0 0,0 0,0 1,0-1,0 0,0 0,0 1,0-1,0 0,1 0,-1 0,0 1,0-1,0 0,0 0,1 0,-1 0,0 1,0-1,0 0,0 0,1 0,-1 0,0 0,0 0,1 0,-1 0,0 0,0 0,1 1,-1-1,0 0,0 0,0 0,1 0,-1-1,0 1,0 0,1 0,-1 0,0 0,1 0,70 5,403-35,-58-15,143-19,1370-125,11 100,-1855 89,-73 1,-17 0,-122 3,-961 4,894-13,177 4,0 0,0-1,-32-9,49 11,-1 0,1 0,-1 0,0 0,1 0,-1 0,1 0,-1 0,1 0,-1-1,0 1,1 0,-1 0,1-1,-1 1,1 0,-1-1,1 1,0 0,-1-1,1 1,-1-1,1 1,0-1,-1 1,1-1,0 1,-1-1,1 1,0-1,0 1,0-1,0 0,-1 1,1-1,0 1,0-1,0 0,0 1,0-1,0 1,1-1,-1 1,0-1,0 0,0 1,0-1,1 1,-1-1,0 1,1-1,-1 1,0-1,1 1,-1-1,0 1,1 0,-1-1,1 1,0-1,7-6,1 1,0 1,0 0,0 0,1 0,16-4,76-20,-62 18,251-56,3 12,1 13,367-5,-585 45,-56 4,-47-1,-46 3,-71 12,109-5,41-5,22-1,251 8,-218-13,268 3,399-4,767 15,-1264 5,-218-17,0 0,0 1,0 1,22 9,-35-13,0 1,0-1,0 1,0-1,0 1,0 0,0-1,0 1,0 0,0 0,0 0,-1 0,1-1,0 1,-1 0,1 0,-1 0,1 1,-1-1,1 0,-1 0,0 0,1 2,-2 0,1-1,-1 0,0 0,0 0,0 0,0-1,0 1,-1 0,1 0,-1-1,1 1,-1 0,1-1,-1 0,0 1,0-1,-3 2,-18 11,0-1,-2-2,1 0,-31 9,-121 29,173-48,-597 118,195-44,377-68,28-7,0 0,0 0,0 0,-1 0,1 0,0 0,0 0,0 0,0 0,0 0,0 0,-1 0,1 0,0 0,0 0,0 0,0 0,0 0,0 0,-1 0,1 0,0 0,0 0,0 0,0 0,0 1,0-1,0 0,0 0,-1 0,1 0,0 0,0 0,0 0,0 0,0 0,0 1,0-1,0 0,0 0,0 0,0 0,0 0,0 0,0 0,0 1,0-1,0 0,0 0,0 0,0 0,0 0,0 0,0 1,0-1,0 0,0 0,0 0,0 0,0 0,0 0,0 0,0 0,0 1,0-1,1 0,-1 0,0 0,0 0,42 4,408-5,-91-2,-330 3,56 8,-64 2,-20-10,-1 1,0-1,0 0,0 1,0-1,1 1,-1-1,0 0,0 1,0-1,0 1,0-1,0 0,0 1,0-1,0 1,0-1,0 0,0 1,-1-1,1 1,0-1,0 0,0 1,0-1,-1 0,1 1,0-1,0 0,-1 1,1-1,0 0,-1 1,1-1,-1 0,-9 7,0-1,-1 0,0 0,-21 6,-373 115,62-23,314-91,29-13,0 0,-1 0,1 0,0 0,-1 0,1 0,0 0,0 0,-1 1,1-1,0 0,0 0,0 0,-1 0,1 1,0-1,0 0,0 0,0 1,-1-1,1 0,0 0,0 1,0-1,0 0,0 0,0 1,0-1,0 0,0 0,0 1,0-1,0 0,0 1,0-1,0 0,0 0,0 1,0-1,0 0,5 2,-1 0,1 0,-1-1,1 0,-1 0,1 0,0-1,9 1,445 6,-281-10,259 0,640 0,-833 10,-232-6,1-1,0 2,-1 0,1 0,13 5,-25-7,-1 0,0 0,0 0,1 0,-1 1,0-1,1 0,-1 0,0 0,0 0,1 0,-1 1,0-1,0 0,0 0,1 0,-1 1,0-1,0 0,0 0,0 1,0-1,1 0,-1 0,0 1,0-1,0 0,0 1,0-1,0 0,0 0,0 1,0-1,0 0,0 1,0-1,0 0,0 0,0 1,-15 9,-20 2,-1-2,-38 5,-190 32,-181 37,388-70,72-16,79-23,-90 24,0-1,1 0,-1 1,0-1,0-1,0 1,6-5,-10 7,0-1,0 1,0 0,0 0,1-1,-1 1,0 0,0-1,0 1,0 0,0-1,0 1,0 0,0 0,0-1,0 1,0 0,0-1,0 1,0 0,0-1,0 1,0 0,0-1,0 1,-1 0,1 0,0-1,0 1,0 0,-1 0,1-1,0 1,0 0,0 0,-1 0,1-1,0 1,0 0,-1 0,1 0,-1-1,-33-9,-67-2,-127 1,177 9,-166-1,1 9,0 9,-241 49,427-58,-105 20,-166 56,277-71,56-16,79-21,506-93,-580 118,-39 5,-18 4,-61 16,-147 24,-92-8,202-26,-29-3,-196-11,164-3,2 4,-340-15,498 12,-1 0,1-2,-29-8,47 12,-1-1,1 1,-1-1,1 1,-1-1,1 0,-1 0,1 0,0 0,-1 0,1 0,0 0,0 0,0 0,-2-3,3 4,0-1,0 0,0 1,0-1,0 0,0 1,0-1,0 1,0-1,0 0,0 1,0-1,1 1,-1-1,0 0,0 1,1-1,-1 1,0-1,1 1,-1-1,0 1,1-1,-1 1,1-1,0 1,4-4,0 0,0 1,0 0,1 0,10-4,37-11,62-12,-30 8,-45 8,-39 14,-1 0,1-1,-1 1,1 0,-1 0,1-1,-1 1,0 0,1-1,-1 1,0-1,1 1,-1 0,0-1,1 1,-1-1,0 1,0-1,0 1,0-1,1 1,-1-1,0 1,0-1,0 1,0-1,0 1,0-1,0 1,0-1,0 1,0-1,-1 1,1-1,0 1,0-1,0 1,-1-1,1 0,-17-19,7 9,10 9,-1 1,0-1,1 0,-1 0,1 1,0-1,0 0,0 0,0 0,0 1,0-1,0 0,0 0,1 0,-1 1,1-1,-1 0,1 0,0 1,0-1,-1 1,1-1,0 1,1-1,-1 1,0-1,0 1,1 0,-1 0,0 0,1 0,-1 0,1 0,0 0,-1 0,3 0,10-7,1 1,0 0,18-5,-13 5,5-3,13-6,0 1,1 2,45-8,349-81,-356 75,-64 16,-13 11,0 0,1-1,-1 1,0 0,0-1,-1 1,1 0,0-1,0 1,0 0,0-1,0 1,0 0,0-1,0 1,-1 0,1-1,0 1,0 0,0 0,-1-1,1 1,0 0,0 0,-1-1,1 1,0 0,-1 0,1 0,0 0,-1-1,1 1,0 0,-1 0,-7-3,1 0,-1 1,0 0,0 0,-1 1,1 0,-15 0,-73 6,59-3,-566 61,563-54,73-11,377-84,-141 25,-166 42,109-26,-182 34,-30 10,-1 1,1 0,0 0,0-1,0 1,0 0,0-1,0 1,0 0,0 0,0-1,-1 1,1 0,0 0,0 0,0-1,-1 1,1 0,0 0,0 0,0-1,-1 1,1 0,0 0,-1 0,1 0,0 0,0 0,-1 0,1-1,0 1,0 0,-1 0,1 0,0 0,-1 0,1 0,0 0,0 1,-1-1,1 0,0 0,-1 0,1 0,-68 0,-512 42,-164 6,732-48,0 0,0 0,-1-1,-16-3,29 4,0 0,-1 0,1 0,-1-1,1 1,0 0,-1 0,1 0,0 0,-1-1,1 1,-1 0,1 0,0-1,0 1,-1 0,1-1,0 1,-1 0,1-1,0 1,0 0,0-1,-1 1,1-1,0 1,0 0,0-1,0 0,10-11,11-2,0 1,2 1,43-16,-21 9,290-126,-327 141,1 0,-1 0,0-1,0 0,9-9,-16 14,0 0,-1-1,1 0,-1 1,1-1,-1 1,1-1,-1 0,1 1,-1-1,0 0,1 1,-1-1,0 0,0 0,1 1,-1-1,0 0,0 0,0 1,0-1,0 0,0 0,0 1,0-1,0 0,-1 0,1 1,0-1,0 0,-1 0,1 1,0-1,-1 0,1 1,-1-1,1 1,-1-1,1 0,-1 1,1-1,-1 1,0-1,1 1,-1 0,0-1,0 0,-10-3,1-1,-1 1,0 1,0 0,-21-3,-436-54,163 26,-138-27,-761-137,22-92,1172 287,-183-63,163 55,1-3,1 0,-49-33,71 43,1-1,-1 1,1-1,-1 0,1 0,1 0,-1-1,1 0,0 0,0 0,1 0,-1 0,2-1,-1 0,1 1,-3-12,4 10,1 0,0 0,1 0,0 0,0 1,0-1,1 0,0 1,1-1,-1 1,1-1,1 1,0 0,5-8,9-11,2 1,0 1,1 1,2 0,0 2,1 1,28-18,200-113,-151 94,-27 9,-73 47,0 0,1 0,-1 0,0-1,0 1,0 0,0-1,0 1,0-1,0 1,0-1,0 1,0-4,-1 5,0-1,0 0,0 1,0-1,0 1,0-1,0 0,0 1,-1-1,1 1,0-1,0 0,-1 1,1-1,0 1,-1-1,1 1,0-1,-1 1,1 0,-1-1,1 1,-1-1,1 1,-2-1,-3-1,-1 0,0 0,0 0,0 1,0 0,-9-1,-69-3,-153 12,17 0,214-7,-1 0,1 0,0-1,0 0,0 0,-7-3,12 4,1 0,-1 0,1-1,-1 1,1 0,-1 0,1 0,-1-1,1 1,-1 0,1-1,0 1,-1-1,1 1,0 0,-1-1,1 1,0-1,-1 1,1-1,0 1,0-1,-1 1,1-1,0 1,0-1,0 1,0-1,0 1,0-1,0 1,0-1,0 1,0-1,0 0,0 1,1-1,2-4,1 0,0 0,1 1,-1 0,1 0,0 0,0 0,0 1,1 0,5-3,232-115,-241 120,-1 1,1-1,-1 0,1 0,-1 0,1 1,-1-1,1-1,-1 1,0 0,0 0,0 0,1-1,-1 1,-1-1,1 1,0 0,1-4,-3 4,0 0,0 0,0-1,0 1,0 0,0 0,0 0,0 1,-1-1,1 0,0 0,-1 1,1-1,0 1,-1-1,1 1,-1 0,1-1,-1 1,1 0,-1 0,-1 0,-62-8,1 4,-78 3,-2 0,102-5,42 5,0 1,-1 0,1 0,0 0,0 0,0-1,-1 1,1 0,0 0,0 0,0-1,-1 1,1 0,0-1,0 1,0 0,0 0,0-1,0 1,0 0,0 0,0-1,0 1,0 0,0-1,0 1,0 0,0 0,0-1,0 1,0 0,0-1,0 1,0 0,0 0,0-1,1 1,-1 0,0 0,0-1,0 1,0 0,1 0,-1 0,0-1,0 1,1 0,-1 0,0 0,0 0,1-1,-1 1,0 0,1 0,12-7,0 0,0 1,18-6,609-184,-565 175,-39 9,-90 19,-1171 196,1216-202,-381 69,337-56,102-22,617-156,-81 17,-164 80,-4 34,-121 11,-244 16,-36 4,-1 0,1 0,0 2,0 0,0 1,17 2,-33-2,-1-1,1 0,0 0,0 0,-1 0,1 0,0 0,0 0,-1 1,1-1,0 0,0 0,0 0,-1 1,1-1,0 0,0 0,0 1,0-1,0 0,-1 0,1 1,0-1,0 0,0 0,0 1,0-1,0 0,0 0,0 1,0-1,0 0,0 1,0-1,0 0,0 0,0 1,0-1,0 0,1 0,-1 1,0-1,0 0,0 0,0 1,1-1,-1 0,0 0,0 0,0 1,1-1,-1 0,0 0,0 0,0 0,1 1,-1-1,0 0,1 0,-1 0,0 0,0 0,1 0,-1 0,0 0,0 0,1 0,-1 0,1 0,-20 13,0-1,0-1,-1-1,-28 11,-44 23,90-43,1-1,-1 1,1-1,0 1,-1 0,1 0,0 0,-1 0,1 0,0 0,0 0,0 0,0 0,0 1,0-1,0 0,0 1,1-1,-1 1,1-1,-1 1,0 1,2-2,-1 0,1 0,0 0,0 0,-1 0,1-1,0 1,0 0,0 0,0-1,0 1,0-1,0 1,0 0,0-1,0 0,1 1,-1-1,0 0,0 0,2 1,16 1,1 0,26 0,-45-2,281-14,-274 14,-1 0,1 0,-1 0,0 1,11 2,-18-2,1-1,-1 0,1 0,-1 0,1 0,-1 0,0 1,1-1,-1 0,1 0,-1 1,0-1,1 0,-1 1,0-1,1 0,-1 1,0-1,1 1,-1-1,0 1,0-1,0 0,0 1,1-1,-1 1,0-1,0 1,0-1,0 1,0-1,0 1,0-1,0 1,0-1,0 1,0-1,0 1,-1-1,1 0,0 1,0-1,0 1,-1-1,1 1,0-1,0 0,-1 1,1-1,-1 1,-9 8,-1 0,1-1,-1 0,-1-1,0 0,0-1,0 0,-17 5,-53 19,-101 24,82-26,82-20,46-8,222-16,-183 18,-66-2,1 0,-1 0,1 0,-1 0,1 0,0 0,-1 0,1 0,-1 1,1-1,-1 0,1 0,-1 0,1 0,-1 1,1-1,-1 0,0 1,1-1,-1 0,1 1,-1-1,0 0,1 1,-1-1,0 1,1-1,-1 1,0-1,0 1,1-1,-1 1,0-1,0 1,0-1,0 1,0-1,0 1,0-1,0 1,0-1,0 1,0-1,0 1,0-1,0 1,0-1,0 1,-1-1,1 1,0-1,0 1,-1 0,-8 9,0-1,-1 0,0-1,0 0,-1 0,0-1,-22 10,-6 6,-347 238,372-250,-47 42,59-50,-1-1,0 1,1 0,0 0,0 0,0 0,0 1,0-1,1 0,-1 1,1-1,0 1,0 0,0-1,0 1,1 5,0-7,0 0,1 0,0 0,-1-1,1 1,0 0,0 0,0 0,0-1,0 1,0 0,1-1,-1 1,1-1,-1 0,1 1,-1-1,1 0,0 0,-1 0,1 0,0 0,0 0,0-1,2 1,60 13,52-5,170-9,-120-3,713 37,-688-4,-171-25,0 0,0 1,0 1,-1 1,0 1,26 16,-41-22,0-1,0 1,-1 0,1 0,-1 0,0 0,1 1,-2-1,1 1,0 0,-1 0,1 0,-1 0,0 0,-1 0,1 1,-1-1,0 1,0-1,0 1,0 5,-2-3,0 1,0-1,-1 0,0 1,0-1,-1 0,0 0,0 0,-1 0,0-1,0 0,-7 10,-12 12,-2-1,0-1,-33 26,-97 69,130-102,-217 153,-59 46,287-208,1 1,0 0,1 1,-19 24,30-35,0 0,0 0,0 1,0-1,0 0,0 1,1-1,-1 0,0 1,1-1,-1 1,1 0,0-1,-1 1,1-1,0 1,0-1,0 1,0 0,0-1,0 1,1-1,-1 1,0-1,1 1,-1-1,1 1,0-1,0 1,-1-1,1 0,0 1,0-1,0 0,0 0,0 0,1 0,-1 0,0 0,0 0,2 1,6 2,-1 0,1-1,-1 0,1-1,0 0,10 1,77 8,1-5,153-9,-129-1,511-32,-570 29,-119 13,-216 35,-483 137,724-168,-45 20,75-30,0 1,1-1,-1 1,0 0,1-1,-1 1,0 0,1 0,-1 0,1 0,0 0,-1 1,1-1,0 0,0 1,-1-1,1 0,0 1,0 0,1-1,-1 1,-1 3,3-4,1 0,-1 0,1 1,-1-1,1 0,0-1,-1 1,1 0,0 0,0-1,0 1,-1-1,1 0,0 1,0-1,0 0,0 0,0 0,0 0,2-1,36 0,56-10,-66 6,0 1,1 1,57 4,-85-1,0 1,0-1,0 1,0 0,-1 0,1 0,0 0,0 0,-1 0,5 4,-6-5,0 1,0 0,-1 0,1 0,0 0,-1-1,1 1,-1 0,1 0,-1 0,1 0,-1 0,0 1,1-1,-1 0,0 0,0 0,0 0,0 0,0 2,-1 3,-1-1,0 1,0-1,-1 1,1-1,-1 0,0 0,-1 0,1-1,-6 6,-47 50,-3-2,-78 60,114-99,-385 312,-62 53,322-253,138-121,-1-1,2 2,0-1,0 1,1 1,-11 19,18-29,0 0,0 0,1 0,-1-1,1 1,0 0,-1 0,1 0,0 0,0 0,0 0,0 0,1 0,-1 0,0-1,1 1,-1 0,1 0,0 0,0 0,0-1,0 1,0 0,0-1,0 1,0-1,0 1,1-1,-1 0,1 1,-1-1,1 0,2 2,8 2,-1 1,1-1,0-1,0 0,0-1,0 0,24 2,103 3,-110-7,584-30,-604 31,-19 4,-35 14,12-5,32-15,-1 1,1 0,0-1,-1 1,1 0,0 0,0-1,0 1,0 0,0 0,0 1,0-1,0 0,0 0,0 0,1 0,-2 2,2-2,0 0,1-1,-1 1,0-1,0 1,0-1,0 1,1 0,-1-1,0 1,1-1,-1 1,0-1,1 1,-1-1,1 0,-1 1,1-1,-1 1,0-1,1 0,0 1,-1-1,1 0,-1 0,1 1,0-1,6 2,0 0,0 0,0-1,0 1,12-1,92-4,-111 3,0 0,1 0,-1 0,0 0,0 0,1 0,-1-1,0 1,1 0,-1 0,0 0,0 0,1 0,-1 0,0 0,1 1,-1-1,0 0,0 0,1 0,-1 0,0 0,0 0,1 0,-1 1,0-1,0 0,1 0,-1 0,0 1,0-1,0 0,0 0,1 0,-1 1,0-1,0 0,0 1,0-1,0 0,0 0,0 1,1-1,-1 0,0 0,0 1,0-1,0 0,0 1,-1-1,-13 15,-28 12,42-27,-48 24,33-17,0 0,1 1,0 0,-14 11,28-18,0-1,-1 0,1 0,0 0,0 1,-1-1,1 0,0 0,0 1,-1-1,1 0,0 1,0-1,0 0,-1 1,1-1,0 0,0 1,0-1,0 0,0 1,0-1,0 1,0-1,0 0,0 1,0-1,0 0,0 1,0-1,0 1,0-1,0 0,1 1,-1-1,0 0,0 1,0-1,0 0,1 0,-1 1,0-1,0 0,1 0,-1 1,0-1,1 0,-1 0,0 1,1-1,-1 0,0 0,1 0,-1 0,1 0,22 6,-23-5,12 0,22 2,-34-2,0-1,0 0,-1 0,1 0,0 0,0 0,0 1,-1-1,1 0,0 0,0 0,0 1,0-1,-1 0,1 0,0 1,0-1,0 0,0 0,0 1,0-1,0 0,0 0,0 1,0-1,0 0,0 1,0-1,0 0,0 0,0 1,0-1,0 0,0 0,0 1,0-1,1 0,-1 0,0 1,0-1,0 0,0 0,0 0,1 1,-1-1,0 0,0 0,1 0,-1 0,0 1,0-1,0 0,1 0,-1 0,0 0,0 0,1 0,0 0,-81 38,-1-3,-121 33,24-8,150-50,-18 7,-66 33,110-50,1 0,0 1,-1-1,1 1,0 0,0-1,-1 1,1 0,0 0,0-1,0 1,0 0,0 0,0 0,0 1,0-1,1 0,-1 0,0 0,1 0,-1 1,1-1,-1 0,1 1,0-1,-1 0,1 1,0-1,0 1,0-1,0 0,0 1,0-1,0 0,1 1,-1-1,0 0,2 3,-2-2,1-1,-1 1,1 0,-1 0,0 0,1-1,-1 1,0 0,0 0,0 0,-1 0,1-1,0 1,-1 0,1 0,-1 0,1-1,-1 1,0 0,0-1,0 1,0-1,0 1,0-1,0 1,-1-1,1 0,0 0,-1 0,1 1,-1-1,-1 0,-32 23,-1-1,-1-3,-1-1,-58 21,-2 1,93-39,-275 130,264-124,1 1,0 0,-16 13,31-22,-1 0,1 0,-1 0,1 1,-1-1,0 0,1 1,0-1,-1 0,1 1,-1-1,1 1,-1-1,1 1,0-1,-1 1,1-1,0 1,-1-1,1 1,0-1,0 1,0 0,0-1,-1 1,1-1,0 1,0 0,0-1,0 1,0-1,0 1,1 0,-1-1,0 1,0-1,0 1,0-1,1 1,-1 0,0-1,1 1,-1-1,0 1,1-1,-1 0,1 1,-1-1,0 1,1-1,-1 0,1 1,-1-1,1 0,-1 1,1-1,1 0,34 7,-32-7,40 8,-43-8,0 0,-1 0,1 1,-1-1,1 0,0 0,-1 1,1-1,-1 0,1 1,-1-1,1 1,-1-1,1 0,-1 1,0-1,1 1,-1-1,1 1,-1 0,0-1,0 1,1-1,-1 1,0-1,0 1,0 0,0-1,0 1,1 0,-1-1,0 1,-1-1,1 1,0 0,0-1,0 1,0 0,0-1,-1 1,1-1,0 1,0 0,-1-1,1 1,0-1,-1 1,1-1,-1 1,1-1,-1 0,0 2,-32 27,-11 0,0-2,-1-2,-87 34,-163 43,243-86,-716 225,709-221,36-11,0 0,-1-2,0-1,0-1,-1-1,-34 1,-157-20,-33 0,99 18,-212-6,336-1,4-2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2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4.8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  <inkml:trace contextRef="#ctx0" brushRef="#br0" timeOffset="1">0 153,'0'13,"0"9,5 0,0-3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3.0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1,'0'4,"0"11,0 6,0 4,0 3,0-4</inkml:trace>
  <inkml:trace contextRef="#ctx0" brushRef="#br0" timeOffset="1">101 585,'0'13,"0"13,0 6,0 7,0 0,0 3,4 3,7 6,0-1,-1-4,-3-11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3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0,'0'5,"0"9,0 7,0 5,0 1,0-3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3.8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4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0,'0'9,"-5"11,0 20,-1 7,2 4,1-2,1-1,1-8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4.5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0,'0'9,"0"7,0 0</inkml:trace>
  <inkml:trace contextRef="#ctx0" brushRef="#br0" timeOffset="1">26 331,'0'4,"4"14,2 9,-1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0,'0'5,"0"9,0 8,0 3,0 3,0-4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5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5.6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1,'0'8,"0"12,0 11,0 9,0 2,0-7</inkml:trace>
  <inkml:trace contextRef="#ctx0" brushRef="#br0" timeOffset="1">26 407,'0'4,"0"10,0 8,-4-1,-6 0,-1-2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5.9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1,'5'17,"13"41,14 27,13 21,4-4,-7-14,-10-18,-10-21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6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1,'-4'0,"-11"0,-1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5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1,'0'8,"0"17,0 25,18 29,13 20,7 9,1 0,-2-18,-8-25</inkml:trace>
  <inkml:trace contextRef="#ctx0" brushRef="#br0" timeOffset="1">229 712,'-4'0,"-6"9,-6 2,1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6.8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7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62,'0'-9,"0"-15,0-4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7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25 224,'-4'-13,"-2"-4</inkml:trace>
  <inkml:trace contextRef="#ctx0" brushRef="#br0" timeOffset="1">0 20,'0'-8,"0"-4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7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0 249,'0'-4,"0"-7,0-4,5-14,5-10,1-7,3-9,-1 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8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</inkml:trace>
  <inkml:trace contextRef="#ctx0" brushRef="#br0" timeOffset="1">0 37,'0'-5,"0"-9,0-3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8.6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8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0,'0'5,"4"5,2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49.7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0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0,'13'30,"9"28,4 16,3 5,0 1,-4-8,-7-8,-6-10,-6-6,-3-7,-2-2,-2-7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0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1,'0'4,"0"10,0 8,0-1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5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1,'0'13,"0"8,0 10,0 3,0 1,0-1,0-8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1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2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46,'0'-4,"0"-15,0-4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2.9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3.2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36,'0'-4,"0"-10,0-4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3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0 578,'0'-4,"0"-10,0-16,0-28,0-18,0-13,0-4,0 9,0 10,0 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3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31,'0'-13,"0"-4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4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0 919,'0'-4,"0"-11,0-15,0-11,0-12,0 3</inkml:trace>
  <inkml:trace contextRef="#ctx0" brushRef="#br0" timeOffset="1">0 157,'0'-5,"0"-5,0-5,0-5,5-3,0-2,1-6,-2 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4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96,'0'-13,"0"-9,0-9,0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9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59.7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5.9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0,'0'13,"0"13,0 7,0-3</inkml:trace>
  <inkml:trace contextRef="#ctx0" brushRef="#br0" timeOffset="1">0 381,'0'5,"0"5,0 5,0 5,0-1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02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0,'1143'0,"-1121"0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04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1,'-4'3,"12"3,16 5,59 2,164 4,-184-15,160 23,-151-14,131 4,127-17,-299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06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1,'1119'0,"-1097"0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08.9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28,'1'-1,"-1"0,1 0,-1 0,1 0,-1 0,1 0,0 0,0 0,-1 0,1 0,0 0,0 0,0 0,0 1,0-1,0 0,0 1,0-1,0 1,0-1,1 1,-1 0,0-1,0 1,0 0,0 0,3 0,38-5,-37 5,477-4,-245 7,-115-3,-100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11.7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26,'871'0,"-843"-1,56-11,-55 7,52-3,199 9,-258-1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13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1,'357'24,"-293"-14,103 31,-102-23,-33-12,0-2,1-1,-1-2,61-5,-7 2,-4 2,-60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16.1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0,'139'7,"273"48,-233-25,-112-23,127-3,-173-5,4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17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1,'1149'0,"-1112"0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21.7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0,'2'1,"1"-1,-1 1,1 0,0 0,-1 0,1 0,-1 0,0 1,1-1,-1 1,0 0,4 3,17 11,-5-10,0-1,0-2,0 1,1-2,29 1,37 4,81 30,55 7,-117-36,134-7,-102-3,-104 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24.2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1,'29'1,"53"11,-51-7,47 2,199 11,-197-12,-28 1,55 13,-67-11,-1-2,1-1,49 0,140-8,-202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6:26.2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1,'0'8,"0"8,0 14,0 6,0 10,0 5,0 0,0-11</inkml:trace>
  <inkml:trace contextRef="#ctx0" brushRef="#br0" timeOffset="1">0 458,'0'0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26.4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0,'31'2,"-1"1,32 7,16 2,47 4,1 1,195 2,-63-21,-222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27.8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1,'-1'21,"1"-13,0-1,0 0,0 1,1-1,0 1,2 8,-2-14,0 1,0-1,1 0,-1 0,0 0,1 0,-1 0,1 0,0 0,0 0,0 0,0-1,0 1,0-1,0 0,0 1,0-1,1 0,-1 0,0-1,1 1,4 0,34 6,1-2,71 0,32 2,-6 0,-33-3,-92-2,0 2,0 0,0 0,-1 1,1 1,23 14,15 6,67 22,-89-35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1 302,'0'1,"0"0,1-1,-1 1,0 0,1 0,-1 0,1-1,-1 1,1 0,-1-1,1 1,-1 0,1-1,0 1,-1-1,1 1,0-1,0 1,-1-1,1 0,0 1,0-1,0 0,-1 1,1-1,0 0,1 0,29 5,-25-5,123 7,-1-5,184-21,-170 8,61-14,-197 24,1-1,-1 1,0-1,0 0,0-1,0 1,0-1,-1 0,1-1,-1 1,0-1,0 0,0-1,-1 1,1-1,-1 0,0 0,0 0,-1 0,1-1,-1 1,-1-1,1 0,-1 0,0 0,0 0,1-10,-1 6,1-1,0 1,1 0,0 0,1 0,0 0,0 1,1 0,0 0,0 0,1 1,1 0,9-8,0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1.5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3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0,'0'4,"1"0,0 0,0-1,0 1,0 0,1-1,0 1,-1-1,1 1,1-1,-1 0,0 0,1 0,-1 0,1 0,0-1,0 1,0-1,0 0,1 0,4 3,12 6,1-1,31 10,-31-12,4 0,1 0,0-3,1 0,0-1,-1-2,52-1,9 1,87 22,-46 1,-99-18,34 6,-62-13,1 0,-1 0,1 0,-1 0,1 0,-1 0,0 0,1 0,-1 0,1-1,-1 1,0-1,1 1,-1-1,0 1,1-1,-1 0,0 0,0 1,0-1,0 0,0 0,0 0,0 0,0-1,0 1,0 0,0 0,-1 0,1-1,-1 1,1 0,0-3,0-8,-1-1,0 0,-1 1,0-1,-1 1,-4-15,4 13,-6-22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4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26,'0'-4,"0"-7,0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4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1 327,'0'-8,"0"-8,0-10,0-4,0-6,0-1,0-3,0 1,0 3,0 3,0 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4.9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 81,'-5'-8,"-5"-12,-5-7,-1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5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09:27:35.7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6,0 12,0 11,0 12,0 9,0 13,0 6,0 3,0 0,0-9,0-13,0-12,0-14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4.png"/><Relationship Id="rId21" Type="http://schemas.openxmlformats.org/officeDocument/2006/relationships/customXml" Target="../ink/ink167.xml"/><Relationship Id="rId63" Type="http://schemas.openxmlformats.org/officeDocument/2006/relationships/customXml" Target="../ink/ink188.xml"/><Relationship Id="rId159" Type="http://schemas.openxmlformats.org/officeDocument/2006/relationships/customXml" Target="../ink/ink239.xml"/><Relationship Id="rId170" Type="http://schemas.openxmlformats.org/officeDocument/2006/relationships/image" Target="../media/image229.png"/><Relationship Id="rId191" Type="http://schemas.openxmlformats.org/officeDocument/2006/relationships/customXml" Target="../ink/ink256.xml"/><Relationship Id="rId205" Type="http://schemas.openxmlformats.org/officeDocument/2006/relationships/image" Target="../media/image248.png"/><Relationship Id="rId226" Type="http://schemas.openxmlformats.org/officeDocument/2006/relationships/image" Target="../media/image57.png"/><Relationship Id="rId247" Type="http://schemas.openxmlformats.org/officeDocument/2006/relationships/image" Target="../media/image266.png"/><Relationship Id="rId107" Type="http://schemas.openxmlformats.org/officeDocument/2006/relationships/customXml" Target="../ink/ink212.xml"/><Relationship Id="rId11" Type="http://schemas.openxmlformats.org/officeDocument/2006/relationships/customXml" Target="../ink/ink162.xml"/><Relationship Id="rId32" Type="http://schemas.openxmlformats.org/officeDocument/2006/relationships/image" Target="../media/image167.png"/><Relationship Id="rId53" Type="http://schemas.openxmlformats.org/officeDocument/2006/relationships/customXml" Target="../ink/ink183.xml"/><Relationship Id="rId74" Type="http://schemas.openxmlformats.org/officeDocument/2006/relationships/image" Target="../media/image185.png"/><Relationship Id="rId128" Type="http://schemas.openxmlformats.org/officeDocument/2006/relationships/customXml" Target="../ink/ink223.xml"/><Relationship Id="rId149" Type="http://schemas.openxmlformats.org/officeDocument/2006/relationships/customXml" Target="../ink/ink234.xml"/><Relationship Id="rId5" Type="http://schemas.openxmlformats.org/officeDocument/2006/relationships/customXml" Target="../ink/ink159.xml"/><Relationship Id="rId95" Type="http://schemas.openxmlformats.org/officeDocument/2006/relationships/customXml" Target="../ink/ink206.xml"/><Relationship Id="rId160" Type="http://schemas.openxmlformats.org/officeDocument/2006/relationships/image" Target="../media/image225.png"/><Relationship Id="rId181" Type="http://schemas.openxmlformats.org/officeDocument/2006/relationships/customXml" Target="../ink/ink250.xml"/><Relationship Id="rId216" Type="http://schemas.openxmlformats.org/officeDocument/2006/relationships/customXml" Target="../ink/ink270.xml"/><Relationship Id="rId237" Type="http://schemas.openxmlformats.org/officeDocument/2006/relationships/image" Target="../media/image261.png"/><Relationship Id="rId258" Type="http://schemas.openxmlformats.org/officeDocument/2006/relationships/customXml" Target="../ink/ink291.xml"/><Relationship Id="rId22" Type="http://schemas.openxmlformats.org/officeDocument/2006/relationships/image" Target="../media/image162.png"/><Relationship Id="rId43" Type="http://schemas.openxmlformats.org/officeDocument/2006/relationships/customXml" Target="../ink/ink178.xml"/><Relationship Id="rId64" Type="http://schemas.openxmlformats.org/officeDocument/2006/relationships/image" Target="../media/image183.png"/><Relationship Id="rId118" Type="http://schemas.openxmlformats.org/officeDocument/2006/relationships/customXml" Target="../ink/ink218.xml"/><Relationship Id="rId139" Type="http://schemas.openxmlformats.org/officeDocument/2006/relationships/image" Target="../media/image215.png"/><Relationship Id="rId85" Type="http://schemas.openxmlformats.org/officeDocument/2006/relationships/image" Target="../media/image190.png"/><Relationship Id="rId150" Type="http://schemas.openxmlformats.org/officeDocument/2006/relationships/image" Target="../media/image220.png"/><Relationship Id="rId171" Type="http://schemas.openxmlformats.org/officeDocument/2006/relationships/customXml" Target="../ink/ink245.xml"/><Relationship Id="rId192" Type="http://schemas.openxmlformats.org/officeDocument/2006/relationships/image" Target="../media/image242.png"/><Relationship Id="rId206" Type="http://schemas.openxmlformats.org/officeDocument/2006/relationships/customXml" Target="../ink/ink264.xml"/><Relationship Id="rId227" Type="http://schemas.openxmlformats.org/officeDocument/2006/relationships/customXml" Target="../ink/ink276.xml"/><Relationship Id="rId248" Type="http://schemas.openxmlformats.org/officeDocument/2006/relationships/customXml" Target="../ink/ink286.xml"/><Relationship Id="rId12" Type="http://schemas.openxmlformats.org/officeDocument/2006/relationships/image" Target="../media/image157.png"/><Relationship Id="rId33" Type="http://schemas.openxmlformats.org/officeDocument/2006/relationships/customXml" Target="../ink/ink173.xml"/><Relationship Id="rId108" Type="http://schemas.openxmlformats.org/officeDocument/2006/relationships/image" Target="../media/image200.png"/><Relationship Id="rId129" Type="http://schemas.openxmlformats.org/officeDocument/2006/relationships/image" Target="../media/image210.png"/><Relationship Id="rId54" Type="http://schemas.openxmlformats.org/officeDocument/2006/relationships/image" Target="../media/image178.png"/><Relationship Id="rId75" Type="http://schemas.openxmlformats.org/officeDocument/2006/relationships/customXml" Target="../ink/ink195.xml"/><Relationship Id="rId96" Type="http://schemas.openxmlformats.org/officeDocument/2006/relationships/image" Target="../media/image195.png"/><Relationship Id="rId140" Type="http://schemas.openxmlformats.org/officeDocument/2006/relationships/customXml" Target="../ink/ink229.xml"/><Relationship Id="rId161" Type="http://schemas.openxmlformats.org/officeDocument/2006/relationships/customXml" Target="../ink/ink240.xml"/><Relationship Id="rId182" Type="http://schemas.openxmlformats.org/officeDocument/2006/relationships/customXml" Target="../ink/ink251.xml"/><Relationship Id="rId217" Type="http://schemas.openxmlformats.org/officeDocument/2006/relationships/image" Target="../media/image252.png"/><Relationship Id="rId6" Type="http://schemas.openxmlformats.org/officeDocument/2006/relationships/image" Target="../media/image154.png"/><Relationship Id="rId238" Type="http://schemas.openxmlformats.org/officeDocument/2006/relationships/customXml" Target="../ink/ink281.xml"/><Relationship Id="rId259" Type="http://schemas.openxmlformats.org/officeDocument/2006/relationships/image" Target="../media/image272.png"/><Relationship Id="rId23" Type="http://schemas.openxmlformats.org/officeDocument/2006/relationships/customXml" Target="../ink/ink168.xml"/><Relationship Id="rId119" Type="http://schemas.openxmlformats.org/officeDocument/2006/relationships/image" Target="../media/image205.png"/><Relationship Id="rId44" Type="http://schemas.openxmlformats.org/officeDocument/2006/relationships/image" Target="../media/image173.png"/><Relationship Id="rId65" Type="http://schemas.openxmlformats.org/officeDocument/2006/relationships/customXml" Target="../ink/ink189.xml"/><Relationship Id="rId86" Type="http://schemas.openxmlformats.org/officeDocument/2006/relationships/customXml" Target="../ink/ink201.xml"/><Relationship Id="rId130" Type="http://schemas.openxmlformats.org/officeDocument/2006/relationships/customXml" Target="../ink/ink224.xml"/><Relationship Id="rId151" Type="http://schemas.openxmlformats.org/officeDocument/2006/relationships/customXml" Target="../ink/ink235.xml"/><Relationship Id="rId172" Type="http://schemas.openxmlformats.org/officeDocument/2006/relationships/image" Target="../media/image231.png"/><Relationship Id="rId193" Type="http://schemas.openxmlformats.org/officeDocument/2006/relationships/customXml" Target="../ink/ink257.xml"/><Relationship Id="rId207" Type="http://schemas.openxmlformats.org/officeDocument/2006/relationships/image" Target="../media/image249.png"/><Relationship Id="rId228" Type="http://schemas.openxmlformats.org/officeDocument/2006/relationships/image" Target="../media/image256.png"/><Relationship Id="rId249" Type="http://schemas.openxmlformats.org/officeDocument/2006/relationships/image" Target="../media/image267.png"/><Relationship Id="rId13" Type="http://schemas.openxmlformats.org/officeDocument/2006/relationships/customXml" Target="../ink/ink163.xml"/><Relationship Id="rId109" Type="http://schemas.openxmlformats.org/officeDocument/2006/relationships/customXml" Target="../ink/ink213.xml"/><Relationship Id="rId260" Type="http://schemas.openxmlformats.org/officeDocument/2006/relationships/customXml" Target="../ink/ink292.xml"/><Relationship Id="rId34" Type="http://schemas.openxmlformats.org/officeDocument/2006/relationships/image" Target="../media/image168.png"/><Relationship Id="rId55" Type="http://schemas.openxmlformats.org/officeDocument/2006/relationships/customXml" Target="../ink/ink184.xml"/><Relationship Id="rId76" Type="http://schemas.openxmlformats.org/officeDocument/2006/relationships/image" Target="../media/image186.png"/><Relationship Id="rId97" Type="http://schemas.openxmlformats.org/officeDocument/2006/relationships/customXml" Target="../ink/ink207.xml"/><Relationship Id="rId120" Type="http://schemas.openxmlformats.org/officeDocument/2006/relationships/customXml" Target="../ink/ink219.xml"/><Relationship Id="rId141" Type="http://schemas.openxmlformats.org/officeDocument/2006/relationships/image" Target="../media/image216.png"/><Relationship Id="rId7" Type="http://schemas.openxmlformats.org/officeDocument/2006/relationships/customXml" Target="../ink/ink160.xml"/><Relationship Id="rId162" Type="http://schemas.openxmlformats.org/officeDocument/2006/relationships/image" Target="../media/image226.png"/><Relationship Id="rId183" Type="http://schemas.openxmlformats.org/officeDocument/2006/relationships/image" Target="../media/image238.png"/><Relationship Id="rId218" Type="http://schemas.openxmlformats.org/officeDocument/2006/relationships/customXml" Target="../ink/ink271.xml"/><Relationship Id="rId239" Type="http://schemas.openxmlformats.org/officeDocument/2006/relationships/image" Target="../media/image262.png"/><Relationship Id="rId250" Type="http://schemas.openxmlformats.org/officeDocument/2006/relationships/customXml" Target="../ink/ink287.xml"/><Relationship Id="rId24" Type="http://schemas.openxmlformats.org/officeDocument/2006/relationships/image" Target="../media/image163.png"/><Relationship Id="rId45" Type="http://schemas.openxmlformats.org/officeDocument/2006/relationships/customXml" Target="../ink/ink179.xml"/><Relationship Id="rId66" Type="http://schemas.openxmlformats.org/officeDocument/2006/relationships/image" Target="../media/image4.png"/><Relationship Id="rId87" Type="http://schemas.openxmlformats.org/officeDocument/2006/relationships/image" Target="../media/image191.png"/><Relationship Id="rId110" Type="http://schemas.openxmlformats.org/officeDocument/2006/relationships/image" Target="../media/image201.png"/><Relationship Id="rId131" Type="http://schemas.openxmlformats.org/officeDocument/2006/relationships/image" Target="../media/image211.png"/><Relationship Id="rId152" Type="http://schemas.openxmlformats.org/officeDocument/2006/relationships/image" Target="../media/image221.png"/><Relationship Id="rId173" Type="http://schemas.openxmlformats.org/officeDocument/2006/relationships/customXml" Target="../ink/ink246.xml"/><Relationship Id="rId194" Type="http://schemas.openxmlformats.org/officeDocument/2006/relationships/customXml" Target="../ink/ink258.xml"/><Relationship Id="rId208" Type="http://schemas.openxmlformats.org/officeDocument/2006/relationships/customXml" Target="../ink/ink265.xml"/><Relationship Id="rId229" Type="http://schemas.openxmlformats.org/officeDocument/2006/relationships/customXml" Target="../ink/ink277.xml"/><Relationship Id="rId240" Type="http://schemas.openxmlformats.org/officeDocument/2006/relationships/customXml" Target="../ink/ink282.xml"/><Relationship Id="rId261" Type="http://schemas.openxmlformats.org/officeDocument/2006/relationships/image" Target="../media/image273.png"/><Relationship Id="rId14" Type="http://schemas.openxmlformats.org/officeDocument/2006/relationships/image" Target="../media/image158.png"/><Relationship Id="rId35" Type="http://schemas.openxmlformats.org/officeDocument/2006/relationships/customXml" Target="../ink/ink174.xml"/><Relationship Id="rId56" Type="http://schemas.openxmlformats.org/officeDocument/2006/relationships/image" Target="../media/image179.png"/><Relationship Id="rId77" Type="http://schemas.openxmlformats.org/officeDocument/2006/relationships/customXml" Target="../ink/ink196.xml"/><Relationship Id="rId100" Type="http://schemas.openxmlformats.org/officeDocument/2006/relationships/image" Target="../media/image14.png"/><Relationship Id="rId8" Type="http://schemas.openxmlformats.org/officeDocument/2006/relationships/image" Target="../media/image155.png"/><Relationship Id="rId98" Type="http://schemas.openxmlformats.org/officeDocument/2006/relationships/image" Target="../media/image196.png"/><Relationship Id="rId121" Type="http://schemas.openxmlformats.org/officeDocument/2006/relationships/image" Target="../media/image206.png"/><Relationship Id="rId142" Type="http://schemas.openxmlformats.org/officeDocument/2006/relationships/customXml" Target="../ink/ink230.xml"/><Relationship Id="rId163" Type="http://schemas.openxmlformats.org/officeDocument/2006/relationships/customXml" Target="../ink/ink241.xml"/><Relationship Id="rId184" Type="http://schemas.openxmlformats.org/officeDocument/2006/relationships/customXml" Target="../ink/ink252.xml"/><Relationship Id="rId219" Type="http://schemas.openxmlformats.org/officeDocument/2006/relationships/customXml" Target="../ink/ink272.xml"/><Relationship Id="rId230" Type="http://schemas.openxmlformats.org/officeDocument/2006/relationships/image" Target="../media/image257.png"/><Relationship Id="rId251" Type="http://schemas.openxmlformats.org/officeDocument/2006/relationships/image" Target="../media/image268.png"/><Relationship Id="rId25" Type="http://schemas.openxmlformats.org/officeDocument/2006/relationships/customXml" Target="../ink/ink169.xml"/><Relationship Id="rId46" Type="http://schemas.openxmlformats.org/officeDocument/2006/relationships/image" Target="../media/image174.png"/><Relationship Id="rId67" Type="http://schemas.openxmlformats.org/officeDocument/2006/relationships/customXml" Target="../ink/ink190.xml"/><Relationship Id="rId88" Type="http://schemas.openxmlformats.org/officeDocument/2006/relationships/customXml" Target="../ink/ink202.xml"/><Relationship Id="rId111" Type="http://schemas.openxmlformats.org/officeDocument/2006/relationships/customXml" Target="../ink/ink214.xml"/><Relationship Id="rId132" Type="http://schemas.openxmlformats.org/officeDocument/2006/relationships/customXml" Target="../ink/ink225.xml"/><Relationship Id="rId153" Type="http://schemas.openxmlformats.org/officeDocument/2006/relationships/customXml" Target="../ink/ink236.xml"/><Relationship Id="rId174" Type="http://schemas.openxmlformats.org/officeDocument/2006/relationships/image" Target="../media/image232.png"/><Relationship Id="rId195" Type="http://schemas.openxmlformats.org/officeDocument/2006/relationships/image" Target="../media/image243.png"/><Relationship Id="rId209" Type="http://schemas.openxmlformats.org/officeDocument/2006/relationships/image" Target="../media/image51.png"/><Relationship Id="rId220" Type="http://schemas.openxmlformats.org/officeDocument/2006/relationships/image" Target="../media/image253.png"/><Relationship Id="rId241" Type="http://schemas.openxmlformats.org/officeDocument/2006/relationships/image" Target="../media/image263.png"/><Relationship Id="rId15" Type="http://schemas.openxmlformats.org/officeDocument/2006/relationships/customXml" Target="../ink/ink164.xml"/><Relationship Id="rId36" Type="http://schemas.openxmlformats.org/officeDocument/2006/relationships/image" Target="../media/image169.png"/><Relationship Id="rId57" Type="http://schemas.openxmlformats.org/officeDocument/2006/relationships/customXml" Target="../ink/ink185.xml"/><Relationship Id="rId78" Type="http://schemas.openxmlformats.org/officeDocument/2006/relationships/image" Target="../media/image187.png"/><Relationship Id="rId99" Type="http://schemas.openxmlformats.org/officeDocument/2006/relationships/customXml" Target="../ink/ink208.xml"/><Relationship Id="rId101" Type="http://schemas.openxmlformats.org/officeDocument/2006/relationships/customXml" Target="../ink/ink209.xml"/><Relationship Id="rId122" Type="http://schemas.openxmlformats.org/officeDocument/2006/relationships/customXml" Target="../ink/ink220.xml"/><Relationship Id="rId143" Type="http://schemas.openxmlformats.org/officeDocument/2006/relationships/image" Target="../media/image217.png"/><Relationship Id="rId164" Type="http://schemas.openxmlformats.org/officeDocument/2006/relationships/image" Target="../media/image227.png"/><Relationship Id="rId185" Type="http://schemas.openxmlformats.org/officeDocument/2006/relationships/image" Target="../media/image239.png"/><Relationship Id="rId9" Type="http://schemas.openxmlformats.org/officeDocument/2006/relationships/customXml" Target="../ink/ink161.xml"/><Relationship Id="rId210" Type="http://schemas.openxmlformats.org/officeDocument/2006/relationships/customXml" Target="../ink/ink266.xml"/><Relationship Id="rId26" Type="http://schemas.openxmlformats.org/officeDocument/2006/relationships/image" Target="../media/image164.png"/><Relationship Id="rId231" Type="http://schemas.openxmlformats.org/officeDocument/2006/relationships/customXml" Target="../ink/ink278.xml"/><Relationship Id="rId252" Type="http://schemas.openxmlformats.org/officeDocument/2006/relationships/customXml" Target="../ink/ink288.xml"/><Relationship Id="rId47" Type="http://schemas.openxmlformats.org/officeDocument/2006/relationships/customXml" Target="../ink/ink180.xml"/><Relationship Id="rId68" Type="http://schemas.openxmlformats.org/officeDocument/2006/relationships/customXml" Target="../ink/ink191.xml"/><Relationship Id="rId89" Type="http://schemas.openxmlformats.org/officeDocument/2006/relationships/image" Target="../media/image192.png"/><Relationship Id="rId112" Type="http://schemas.openxmlformats.org/officeDocument/2006/relationships/image" Target="../media/image202.png"/><Relationship Id="rId133" Type="http://schemas.openxmlformats.org/officeDocument/2006/relationships/image" Target="../media/image212.png"/><Relationship Id="rId154" Type="http://schemas.openxmlformats.org/officeDocument/2006/relationships/image" Target="../media/image222.png"/><Relationship Id="rId175" Type="http://schemas.openxmlformats.org/officeDocument/2006/relationships/customXml" Target="../ink/ink247.xml"/><Relationship Id="rId196" Type="http://schemas.openxmlformats.org/officeDocument/2006/relationships/customXml" Target="../ink/ink259.xml"/><Relationship Id="rId200" Type="http://schemas.openxmlformats.org/officeDocument/2006/relationships/customXml" Target="../ink/ink261.xml"/><Relationship Id="rId16" Type="http://schemas.openxmlformats.org/officeDocument/2006/relationships/image" Target="../media/image159.png"/><Relationship Id="rId221" Type="http://schemas.openxmlformats.org/officeDocument/2006/relationships/customXml" Target="../ink/ink273.xml"/><Relationship Id="rId242" Type="http://schemas.openxmlformats.org/officeDocument/2006/relationships/customXml" Target="../ink/ink283.xml"/><Relationship Id="rId37" Type="http://schemas.openxmlformats.org/officeDocument/2006/relationships/customXml" Target="../ink/ink175.xml"/><Relationship Id="rId58" Type="http://schemas.openxmlformats.org/officeDocument/2006/relationships/image" Target="../media/image180.png"/><Relationship Id="rId79" Type="http://schemas.openxmlformats.org/officeDocument/2006/relationships/customXml" Target="../ink/ink197.xml"/><Relationship Id="rId102" Type="http://schemas.openxmlformats.org/officeDocument/2006/relationships/image" Target="../media/image197.png"/><Relationship Id="rId123" Type="http://schemas.openxmlformats.org/officeDocument/2006/relationships/image" Target="../media/image207.png"/><Relationship Id="rId144" Type="http://schemas.openxmlformats.org/officeDocument/2006/relationships/customXml" Target="../ink/ink231.xml"/><Relationship Id="rId90" Type="http://schemas.openxmlformats.org/officeDocument/2006/relationships/customXml" Target="../ink/ink203.xml"/><Relationship Id="rId165" Type="http://schemas.openxmlformats.org/officeDocument/2006/relationships/customXml" Target="../ink/ink242.xml"/><Relationship Id="rId186" Type="http://schemas.openxmlformats.org/officeDocument/2006/relationships/customXml" Target="../ink/ink253.xml"/><Relationship Id="rId211" Type="http://schemas.openxmlformats.org/officeDocument/2006/relationships/image" Target="../media/image250.png"/><Relationship Id="rId232" Type="http://schemas.openxmlformats.org/officeDocument/2006/relationships/image" Target="../media/image258.png"/><Relationship Id="rId253" Type="http://schemas.openxmlformats.org/officeDocument/2006/relationships/image" Target="../media/image269.png"/><Relationship Id="rId27" Type="http://schemas.openxmlformats.org/officeDocument/2006/relationships/customXml" Target="../ink/ink170.xml"/><Relationship Id="rId48" Type="http://schemas.openxmlformats.org/officeDocument/2006/relationships/image" Target="../media/image175.png"/><Relationship Id="rId69" Type="http://schemas.openxmlformats.org/officeDocument/2006/relationships/customXml" Target="../ink/ink192.xml"/><Relationship Id="rId113" Type="http://schemas.openxmlformats.org/officeDocument/2006/relationships/customXml" Target="../ink/ink215.xml"/><Relationship Id="rId134" Type="http://schemas.openxmlformats.org/officeDocument/2006/relationships/customXml" Target="../ink/ink226.xml"/><Relationship Id="rId80" Type="http://schemas.openxmlformats.org/officeDocument/2006/relationships/image" Target="../media/image188.png"/><Relationship Id="rId155" Type="http://schemas.openxmlformats.org/officeDocument/2006/relationships/customXml" Target="../ink/ink237.xml"/><Relationship Id="rId176" Type="http://schemas.openxmlformats.org/officeDocument/2006/relationships/image" Target="../media/image235.png"/><Relationship Id="rId197" Type="http://schemas.openxmlformats.org/officeDocument/2006/relationships/image" Target="../media/image244.png"/><Relationship Id="rId201" Type="http://schemas.openxmlformats.org/officeDocument/2006/relationships/image" Target="../media/image246.png"/><Relationship Id="rId222" Type="http://schemas.openxmlformats.org/officeDocument/2006/relationships/image" Target="../media/image254.png"/><Relationship Id="rId243" Type="http://schemas.openxmlformats.org/officeDocument/2006/relationships/image" Target="../media/image264.png"/><Relationship Id="rId17" Type="http://schemas.openxmlformats.org/officeDocument/2006/relationships/customXml" Target="../ink/ink165.xml"/><Relationship Id="rId38" Type="http://schemas.openxmlformats.org/officeDocument/2006/relationships/image" Target="../media/image170.png"/><Relationship Id="rId59" Type="http://schemas.openxmlformats.org/officeDocument/2006/relationships/customXml" Target="../ink/ink186.xml"/><Relationship Id="rId103" Type="http://schemas.openxmlformats.org/officeDocument/2006/relationships/customXml" Target="../ink/ink210.xml"/><Relationship Id="rId124" Type="http://schemas.openxmlformats.org/officeDocument/2006/relationships/customXml" Target="../ink/ink221.xml"/><Relationship Id="rId70" Type="http://schemas.openxmlformats.org/officeDocument/2006/relationships/image" Target="../media/image184.png"/><Relationship Id="rId91" Type="http://schemas.openxmlformats.org/officeDocument/2006/relationships/customXml" Target="../ink/ink204.xml"/><Relationship Id="rId145" Type="http://schemas.openxmlformats.org/officeDocument/2006/relationships/customXml" Target="../ink/ink232.xml"/><Relationship Id="rId166" Type="http://schemas.openxmlformats.org/officeDocument/2006/relationships/image" Target="../media/image228.png"/><Relationship Id="rId187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7.xml"/><Relationship Id="rId233" Type="http://schemas.openxmlformats.org/officeDocument/2006/relationships/customXml" Target="../ink/ink279.xml"/><Relationship Id="rId254" Type="http://schemas.openxmlformats.org/officeDocument/2006/relationships/customXml" Target="../ink/ink289.xml"/><Relationship Id="rId28" Type="http://schemas.openxmlformats.org/officeDocument/2006/relationships/image" Target="../media/image165.png"/><Relationship Id="rId49" Type="http://schemas.openxmlformats.org/officeDocument/2006/relationships/customXml" Target="../ink/ink181.xml"/><Relationship Id="rId114" Type="http://schemas.openxmlformats.org/officeDocument/2006/relationships/image" Target="../media/image203.png"/><Relationship Id="rId60" Type="http://schemas.openxmlformats.org/officeDocument/2006/relationships/image" Target="../media/image181.png"/><Relationship Id="rId81" Type="http://schemas.openxmlformats.org/officeDocument/2006/relationships/customXml" Target="../ink/ink198.xml"/><Relationship Id="rId135" Type="http://schemas.openxmlformats.org/officeDocument/2006/relationships/image" Target="../media/image213.png"/><Relationship Id="rId156" Type="http://schemas.openxmlformats.org/officeDocument/2006/relationships/image" Target="../media/image223.png"/><Relationship Id="rId177" Type="http://schemas.openxmlformats.org/officeDocument/2006/relationships/customXml" Target="../ink/ink248.xml"/><Relationship Id="rId198" Type="http://schemas.openxmlformats.org/officeDocument/2006/relationships/customXml" Target="../ink/ink260.xml"/><Relationship Id="rId202" Type="http://schemas.openxmlformats.org/officeDocument/2006/relationships/customXml" Target="../ink/ink262.xml"/><Relationship Id="rId223" Type="http://schemas.openxmlformats.org/officeDocument/2006/relationships/customXml" Target="../ink/ink274.xml"/><Relationship Id="rId244" Type="http://schemas.openxmlformats.org/officeDocument/2006/relationships/customXml" Target="../ink/ink284.xml"/><Relationship Id="rId18" Type="http://schemas.openxmlformats.org/officeDocument/2006/relationships/image" Target="../media/image160.png"/><Relationship Id="rId39" Type="http://schemas.openxmlformats.org/officeDocument/2006/relationships/customXml" Target="../ink/ink176.xml"/><Relationship Id="rId50" Type="http://schemas.openxmlformats.org/officeDocument/2006/relationships/image" Target="../media/image176.png"/><Relationship Id="rId104" Type="http://schemas.openxmlformats.org/officeDocument/2006/relationships/image" Target="../media/image198.png"/><Relationship Id="rId125" Type="http://schemas.openxmlformats.org/officeDocument/2006/relationships/image" Target="../media/image208.png"/><Relationship Id="rId146" Type="http://schemas.openxmlformats.org/officeDocument/2006/relationships/image" Target="../media/image218.png"/><Relationship Id="rId167" Type="http://schemas.openxmlformats.org/officeDocument/2006/relationships/customXml" Target="../ink/ink243.xml"/><Relationship Id="rId188" Type="http://schemas.openxmlformats.org/officeDocument/2006/relationships/customXml" Target="../ink/ink254.xml"/><Relationship Id="rId71" Type="http://schemas.openxmlformats.org/officeDocument/2006/relationships/customXml" Target="../ink/ink193.xml"/><Relationship Id="rId92" Type="http://schemas.openxmlformats.org/officeDocument/2006/relationships/image" Target="../media/image193.png"/><Relationship Id="rId213" Type="http://schemas.openxmlformats.org/officeDocument/2006/relationships/image" Target="../media/image251.png"/><Relationship Id="rId234" Type="http://schemas.openxmlformats.org/officeDocument/2006/relationships/image" Target="../media/image259.png"/><Relationship Id="rId2" Type="http://schemas.openxmlformats.org/officeDocument/2006/relationships/image" Target="../media/image403.png"/><Relationship Id="rId29" Type="http://schemas.openxmlformats.org/officeDocument/2006/relationships/customXml" Target="../ink/ink171.xml"/><Relationship Id="rId255" Type="http://schemas.openxmlformats.org/officeDocument/2006/relationships/image" Target="../media/image270.png"/><Relationship Id="rId40" Type="http://schemas.openxmlformats.org/officeDocument/2006/relationships/image" Target="../media/image171.png"/><Relationship Id="rId115" Type="http://schemas.openxmlformats.org/officeDocument/2006/relationships/customXml" Target="../ink/ink216.xml"/><Relationship Id="rId136" Type="http://schemas.openxmlformats.org/officeDocument/2006/relationships/customXml" Target="../ink/ink227.xml"/><Relationship Id="rId157" Type="http://schemas.openxmlformats.org/officeDocument/2006/relationships/customXml" Target="../ink/ink238.xml"/><Relationship Id="rId178" Type="http://schemas.openxmlformats.org/officeDocument/2006/relationships/image" Target="../media/image236.png"/><Relationship Id="rId61" Type="http://schemas.openxmlformats.org/officeDocument/2006/relationships/customXml" Target="../ink/ink187.xml"/><Relationship Id="rId82" Type="http://schemas.openxmlformats.org/officeDocument/2006/relationships/customXml" Target="../ink/ink199.xml"/><Relationship Id="rId199" Type="http://schemas.openxmlformats.org/officeDocument/2006/relationships/image" Target="../media/image245.png"/><Relationship Id="rId203" Type="http://schemas.openxmlformats.org/officeDocument/2006/relationships/image" Target="../media/image247.png"/><Relationship Id="rId19" Type="http://schemas.openxmlformats.org/officeDocument/2006/relationships/customXml" Target="../ink/ink166.xml"/><Relationship Id="rId224" Type="http://schemas.openxmlformats.org/officeDocument/2006/relationships/image" Target="../media/image255.png"/><Relationship Id="rId245" Type="http://schemas.openxmlformats.org/officeDocument/2006/relationships/image" Target="../media/image265.png"/><Relationship Id="rId30" Type="http://schemas.openxmlformats.org/officeDocument/2006/relationships/image" Target="../media/image166.png"/><Relationship Id="rId105" Type="http://schemas.openxmlformats.org/officeDocument/2006/relationships/customXml" Target="../ink/ink211.xml"/><Relationship Id="rId126" Type="http://schemas.openxmlformats.org/officeDocument/2006/relationships/customXml" Target="../ink/ink222.xml"/><Relationship Id="rId147" Type="http://schemas.openxmlformats.org/officeDocument/2006/relationships/customXml" Target="../ink/ink233.xml"/><Relationship Id="rId168" Type="http://schemas.openxmlformats.org/officeDocument/2006/relationships/image" Target="../media/image76.png"/><Relationship Id="rId51" Type="http://schemas.openxmlformats.org/officeDocument/2006/relationships/customXml" Target="../ink/ink182.xml"/><Relationship Id="rId72" Type="http://schemas.openxmlformats.org/officeDocument/2006/relationships/image" Target="../media/image33.png"/><Relationship Id="rId93" Type="http://schemas.openxmlformats.org/officeDocument/2006/relationships/customXml" Target="../ink/ink205.xml"/><Relationship Id="rId189" Type="http://schemas.openxmlformats.org/officeDocument/2006/relationships/image" Target="../media/image241.png"/><Relationship Id="rId3" Type="http://schemas.openxmlformats.org/officeDocument/2006/relationships/customXml" Target="../ink/ink158.xml"/><Relationship Id="rId214" Type="http://schemas.openxmlformats.org/officeDocument/2006/relationships/customXml" Target="../ink/ink268.xml"/><Relationship Id="rId235" Type="http://schemas.openxmlformats.org/officeDocument/2006/relationships/image" Target="../media/image260.png"/><Relationship Id="rId256" Type="http://schemas.openxmlformats.org/officeDocument/2006/relationships/customXml" Target="../ink/ink290.xml"/><Relationship Id="rId116" Type="http://schemas.openxmlformats.org/officeDocument/2006/relationships/customXml" Target="../ink/ink217.xml"/><Relationship Id="rId137" Type="http://schemas.openxmlformats.org/officeDocument/2006/relationships/image" Target="../media/image214.png"/><Relationship Id="rId158" Type="http://schemas.openxmlformats.org/officeDocument/2006/relationships/image" Target="../media/image224.png"/><Relationship Id="rId20" Type="http://schemas.openxmlformats.org/officeDocument/2006/relationships/image" Target="../media/image161.png"/><Relationship Id="rId41" Type="http://schemas.openxmlformats.org/officeDocument/2006/relationships/customXml" Target="../ink/ink177.xml"/><Relationship Id="rId62" Type="http://schemas.openxmlformats.org/officeDocument/2006/relationships/image" Target="../media/image182.png"/><Relationship Id="rId83" Type="http://schemas.openxmlformats.org/officeDocument/2006/relationships/image" Target="../media/image189.png"/><Relationship Id="rId179" Type="http://schemas.openxmlformats.org/officeDocument/2006/relationships/customXml" Target="../ink/ink249.xml"/><Relationship Id="rId190" Type="http://schemas.openxmlformats.org/officeDocument/2006/relationships/customXml" Target="../ink/ink255.xml"/><Relationship Id="rId204" Type="http://schemas.openxmlformats.org/officeDocument/2006/relationships/customXml" Target="../ink/ink263.xml"/><Relationship Id="rId225" Type="http://schemas.openxmlformats.org/officeDocument/2006/relationships/customXml" Target="../ink/ink275.xml"/><Relationship Id="rId246" Type="http://schemas.openxmlformats.org/officeDocument/2006/relationships/customXml" Target="../ink/ink285.xml"/><Relationship Id="rId106" Type="http://schemas.openxmlformats.org/officeDocument/2006/relationships/image" Target="../media/image199.png"/><Relationship Id="rId127" Type="http://schemas.openxmlformats.org/officeDocument/2006/relationships/image" Target="../media/image209.png"/><Relationship Id="rId10" Type="http://schemas.openxmlformats.org/officeDocument/2006/relationships/image" Target="../media/image156.png"/><Relationship Id="rId31" Type="http://schemas.openxmlformats.org/officeDocument/2006/relationships/customXml" Target="../ink/ink172.xml"/><Relationship Id="rId52" Type="http://schemas.openxmlformats.org/officeDocument/2006/relationships/image" Target="../media/image177.png"/><Relationship Id="rId73" Type="http://schemas.openxmlformats.org/officeDocument/2006/relationships/customXml" Target="../ink/ink194.xml"/><Relationship Id="rId94" Type="http://schemas.openxmlformats.org/officeDocument/2006/relationships/image" Target="../media/image194.png"/><Relationship Id="rId148" Type="http://schemas.openxmlformats.org/officeDocument/2006/relationships/image" Target="../media/image219.png"/><Relationship Id="rId169" Type="http://schemas.openxmlformats.org/officeDocument/2006/relationships/customXml" Target="../ink/ink244.xml"/><Relationship Id="rId4" Type="http://schemas.openxmlformats.org/officeDocument/2006/relationships/image" Target="../media/image153.png"/><Relationship Id="rId180" Type="http://schemas.openxmlformats.org/officeDocument/2006/relationships/image" Target="../media/image237.png"/><Relationship Id="rId215" Type="http://schemas.openxmlformats.org/officeDocument/2006/relationships/customXml" Target="../ink/ink269.xml"/><Relationship Id="rId236" Type="http://schemas.openxmlformats.org/officeDocument/2006/relationships/customXml" Target="../ink/ink280.xml"/><Relationship Id="rId257" Type="http://schemas.openxmlformats.org/officeDocument/2006/relationships/image" Target="../media/image271.png"/><Relationship Id="rId42" Type="http://schemas.openxmlformats.org/officeDocument/2006/relationships/image" Target="../media/image172.png"/><Relationship Id="rId84" Type="http://schemas.openxmlformats.org/officeDocument/2006/relationships/customXml" Target="../ink/ink200.xml"/><Relationship Id="rId138" Type="http://schemas.openxmlformats.org/officeDocument/2006/relationships/customXml" Target="../ink/ink228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0.png"/><Relationship Id="rId21" Type="http://schemas.openxmlformats.org/officeDocument/2006/relationships/image" Target="../media/image282.png"/><Relationship Id="rId42" Type="http://schemas.openxmlformats.org/officeDocument/2006/relationships/customXml" Target="../ink/ink313.xml"/><Relationship Id="rId63" Type="http://schemas.openxmlformats.org/officeDocument/2006/relationships/image" Target="../media/image303.png"/><Relationship Id="rId84" Type="http://schemas.openxmlformats.org/officeDocument/2006/relationships/customXml" Target="../ink/ink334.xml"/><Relationship Id="rId138" Type="http://schemas.openxmlformats.org/officeDocument/2006/relationships/customXml" Target="../ink/ink361.xml"/><Relationship Id="rId159" Type="http://schemas.openxmlformats.org/officeDocument/2006/relationships/image" Target="../media/image343.png"/><Relationship Id="rId170" Type="http://schemas.openxmlformats.org/officeDocument/2006/relationships/customXml" Target="../ink/ink383.xml"/><Relationship Id="rId191" Type="http://schemas.openxmlformats.org/officeDocument/2006/relationships/customXml" Target="../ink/ink394.xml"/><Relationship Id="rId107" Type="http://schemas.openxmlformats.org/officeDocument/2006/relationships/image" Target="../media/image325.png"/><Relationship Id="rId11" Type="http://schemas.openxmlformats.org/officeDocument/2006/relationships/customXml" Target="../ink/ink297.xml"/><Relationship Id="rId32" Type="http://schemas.openxmlformats.org/officeDocument/2006/relationships/customXml" Target="../ink/ink308.xml"/><Relationship Id="rId53" Type="http://schemas.openxmlformats.org/officeDocument/2006/relationships/image" Target="../media/image298.png"/><Relationship Id="rId74" Type="http://schemas.openxmlformats.org/officeDocument/2006/relationships/customXml" Target="../ink/ink329.xml"/><Relationship Id="rId128" Type="http://schemas.openxmlformats.org/officeDocument/2006/relationships/customXml" Target="../ink/ink356.xml"/><Relationship Id="rId149" Type="http://schemas.openxmlformats.org/officeDocument/2006/relationships/customXml" Target="../ink/ink371.xml"/><Relationship Id="rId5" Type="http://schemas.openxmlformats.org/officeDocument/2006/relationships/customXml" Target="../ink/ink294.xml"/><Relationship Id="rId95" Type="http://schemas.openxmlformats.org/officeDocument/2006/relationships/image" Target="../media/image319.png"/><Relationship Id="rId160" Type="http://schemas.openxmlformats.org/officeDocument/2006/relationships/customXml" Target="../ink/ink378.xml"/><Relationship Id="rId181" Type="http://schemas.openxmlformats.org/officeDocument/2006/relationships/customXml" Target="../ink/ink389.xml"/><Relationship Id="rId22" Type="http://schemas.openxmlformats.org/officeDocument/2006/relationships/customXml" Target="../ink/ink303.xml"/><Relationship Id="rId43" Type="http://schemas.openxmlformats.org/officeDocument/2006/relationships/image" Target="../media/image293.png"/><Relationship Id="rId64" Type="http://schemas.openxmlformats.org/officeDocument/2006/relationships/customXml" Target="../ink/ink324.xml"/><Relationship Id="rId118" Type="http://schemas.openxmlformats.org/officeDocument/2006/relationships/customXml" Target="../ink/ink351.xml"/><Relationship Id="rId139" Type="http://schemas.openxmlformats.org/officeDocument/2006/relationships/customXml" Target="../ink/ink362.xml"/><Relationship Id="rId85" Type="http://schemas.openxmlformats.org/officeDocument/2006/relationships/image" Target="../media/image314.png"/><Relationship Id="rId150" Type="http://schemas.openxmlformats.org/officeDocument/2006/relationships/customXml" Target="../ink/ink372.xml"/><Relationship Id="rId171" Type="http://schemas.openxmlformats.org/officeDocument/2006/relationships/image" Target="../media/image349.png"/><Relationship Id="rId192" Type="http://schemas.openxmlformats.org/officeDocument/2006/relationships/image" Target="../media/image359.png"/><Relationship Id="rId12" Type="http://schemas.openxmlformats.org/officeDocument/2006/relationships/image" Target="../media/image278.png"/><Relationship Id="rId33" Type="http://schemas.openxmlformats.org/officeDocument/2006/relationships/image" Target="../media/image288.png"/><Relationship Id="rId108" Type="http://schemas.openxmlformats.org/officeDocument/2006/relationships/customXml" Target="../ink/ink346.xml"/><Relationship Id="rId129" Type="http://schemas.openxmlformats.org/officeDocument/2006/relationships/image" Target="../media/image336.png"/><Relationship Id="rId54" Type="http://schemas.openxmlformats.org/officeDocument/2006/relationships/customXml" Target="../ink/ink319.xml"/><Relationship Id="rId75" Type="http://schemas.openxmlformats.org/officeDocument/2006/relationships/image" Target="../media/image309.png"/><Relationship Id="rId96" Type="http://schemas.openxmlformats.org/officeDocument/2006/relationships/customXml" Target="../ink/ink340.xml"/><Relationship Id="rId140" Type="http://schemas.openxmlformats.org/officeDocument/2006/relationships/customXml" Target="../ink/ink363.xml"/><Relationship Id="rId161" Type="http://schemas.openxmlformats.org/officeDocument/2006/relationships/image" Target="../media/image344.png"/><Relationship Id="rId182" Type="http://schemas.openxmlformats.org/officeDocument/2006/relationships/image" Target="../media/image354.png"/><Relationship Id="rId6" Type="http://schemas.openxmlformats.org/officeDocument/2006/relationships/image" Target="../media/image275.png"/><Relationship Id="rId23" Type="http://schemas.openxmlformats.org/officeDocument/2006/relationships/image" Target="../media/image283.png"/><Relationship Id="rId119" Type="http://schemas.openxmlformats.org/officeDocument/2006/relationships/image" Target="../media/image331.png"/><Relationship Id="rId44" Type="http://schemas.openxmlformats.org/officeDocument/2006/relationships/customXml" Target="../ink/ink314.xml"/><Relationship Id="rId65" Type="http://schemas.openxmlformats.org/officeDocument/2006/relationships/image" Target="../media/image304.png"/><Relationship Id="rId86" Type="http://schemas.openxmlformats.org/officeDocument/2006/relationships/customXml" Target="../ink/ink335.xml"/><Relationship Id="rId130" Type="http://schemas.openxmlformats.org/officeDocument/2006/relationships/customXml" Target="../ink/ink357.xml"/><Relationship Id="rId151" Type="http://schemas.openxmlformats.org/officeDocument/2006/relationships/image" Target="../media/image87.png"/><Relationship Id="rId172" Type="http://schemas.openxmlformats.org/officeDocument/2006/relationships/customXml" Target="../ink/ink384.xml"/><Relationship Id="rId193" Type="http://schemas.openxmlformats.org/officeDocument/2006/relationships/customXml" Target="../ink/ink395.xml"/><Relationship Id="rId13" Type="http://schemas.openxmlformats.org/officeDocument/2006/relationships/customXml" Target="../ink/ink298.xml"/><Relationship Id="rId109" Type="http://schemas.openxmlformats.org/officeDocument/2006/relationships/image" Target="../media/image326.png"/><Relationship Id="rId34" Type="http://schemas.openxmlformats.org/officeDocument/2006/relationships/customXml" Target="../ink/ink309.xml"/><Relationship Id="rId50" Type="http://schemas.openxmlformats.org/officeDocument/2006/relationships/customXml" Target="../ink/ink317.xml"/><Relationship Id="rId55" Type="http://schemas.openxmlformats.org/officeDocument/2006/relationships/image" Target="../media/image299.png"/><Relationship Id="rId76" Type="http://schemas.openxmlformats.org/officeDocument/2006/relationships/customXml" Target="../ink/ink330.xml"/><Relationship Id="rId97" Type="http://schemas.openxmlformats.org/officeDocument/2006/relationships/image" Target="../media/image320.png"/><Relationship Id="rId104" Type="http://schemas.openxmlformats.org/officeDocument/2006/relationships/customXml" Target="../ink/ink344.xml"/><Relationship Id="rId120" Type="http://schemas.openxmlformats.org/officeDocument/2006/relationships/customXml" Target="../ink/ink352.xml"/><Relationship Id="rId125" Type="http://schemas.openxmlformats.org/officeDocument/2006/relationships/image" Target="../media/image334.png"/><Relationship Id="rId141" Type="http://schemas.openxmlformats.org/officeDocument/2006/relationships/image" Target="../media/image340.png"/><Relationship Id="rId146" Type="http://schemas.openxmlformats.org/officeDocument/2006/relationships/customXml" Target="../ink/ink368.xml"/><Relationship Id="rId167" Type="http://schemas.openxmlformats.org/officeDocument/2006/relationships/image" Target="../media/image347.png"/><Relationship Id="rId188" Type="http://schemas.openxmlformats.org/officeDocument/2006/relationships/image" Target="../media/image357.png"/><Relationship Id="rId7" Type="http://schemas.openxmlformats.org/officeDocument/2006/relationships/customXml" Target="../ink/ink295.xml"/><Relationship Id="rId71" Type="http://schemas.openxmlformats.org/officeDocument/2006/relationships/image" Target="../media/image307.png"/><Relationship Id="rId92" Type="http://schemas.openxmlformats.org/officeDocument/2006/relationships/customXml" Target="../ink/ink338.xml"/><Relationship Id="rId162" Type="http://schemas.openxmlformats.org/officeDocument/2006/relationships/customXml" Target="../ink/ink379.xml"/><Relationship Id="rId183" Type="http://schemas.openxmlformats.org/officeDocument/2006/relationships/customXml" Target="../ink/ink390.xml"/><Relationship Id="rId2" Type="http://schemas.openxmlformats.org/officeDocument/2006/relationships/chart" Target="../charts/chart4.xml"/><Relationship Id="rId29" Type="http://schemas.openxmlformats.org/officeDocument/2006/relationships/image" Target="../media/image286.png"/><Relationship Id="rId24" Type="http://schemas.openxmlformats.org/officeDocument/2006/relationships/customXml" Target="../ink/ink304.xml"/><Relationship Id="rId40" Type="http://schemas.openxmlformats.org/officeDocument/2006/relationships/customXml" Target="../ink/ink312.xml"/><Relationship Id="rId45" Type="http://schemas.openxmlformats.org/officeDocument/2006/relationships/image" Target="../media/image294.png"/><Relationship Id="rId66" Type="http://schemas.openxmlformats.org/officeDocument/2006/relationships/customXml" Target="../ink/ink325.xml"/><Relationship Id="rId87" Type="http://schemas.openxmlformats.org/officeDocument/2006/relationships/image" Target="../media/image315.png"/><Relationship Id="rId110" Type="http://schemas.openxmlformats.org/officeDocument/2006/relationships/customXml" Target="../ink/ink347.xml"/><Relationship Id="rId115" Type="http://schemas.openxmlformats.org/officeDocument/2006/relationships/image" Target="../media/image329.png"/><Relationship Id="rId131" Type="http://schemas.openxmlformats.org/officeDocument/2006/relationships/image" Target="../media/image337.png"/><Relationship Id="rId136" Type="http://schemas.openxmlformats.org/officeDocument/2006/relationships/customXml" Target="../ink/ink360.xml"/><Relationship Id="rId157" Type="http://schemas.openxmlformats.org/officeDocument/2006/relationships/customXml" Target="../ink/ink376.xml"/><Relationship Id="rId178" Type="http://schemas.openxmlformats.org/officeDocument/2006/relationships/image" Target="../media/image352.png"/><Relationship Id="rId61" Type="http://schemas.openxmlformats.org/officeDocument/2006/relationships/image" Target="../media/image302.png"/><Relationship Id="rId82" Type="http://schemas.openxmlformats.org/officeDocument/2006/relationships/customXml" Target="../ink/ink333.xml"/><Relationship Id="rId152" Type="http://schemas.openxmlformats.org/officeDocument/2006/relationships/customXml" Target="../ink/ink373.xml"/><Relationship Id="rId173" Type="http://schemas.openxmlformats.org/officeDocument/2006/relationships/image" Target="../media/image350.png"/><Relationship Id="rId194" Type="http://schemas.openxmlformats.org/officeDocument/2006/relationships/image" Target="../media/image22.png"/><Relationship Id="rId19" Type="http://schemas.openxmlformats.org/officeDocument/2006/relationships/image" Target="../media/image281.png"/><Relationship Id="rId14" Type="http://schemas.openxmlformats.org/officeDocument/2006/relationships/customXml" Target="../ink/ink299.xml"/><Relationship Id="rId30" Type="http://schemas.openxmlformats.org/officeDocument/2006/relationships/customXml" Target="../ink/ink307.xml"/><Relationship Id="rId35" Type="http://schemas.openxmlformats.org/officeDocument/2006/relationships/image" Target="../media/image289.png"/><Relationship Id="rId56" Type="http://schemas.openxmlformats.org/officeDocument/2006/relationships/customXml" Target="../ink/ink320.xml"/><Relationship Id="rId77" Type="http://schemas.openxmlformats.org/officeDocument/2006/relationships/image" Target="../media/image310.png"/><Relationship Id="rId100" Type="http://schemas.openxmlformats.org/officeDocument/2006/relationships/customXml" Target="../ink/ink342.xml"/><Relationship Id="rId105" Type="http://schemas.openxmlformats.org/officeDocument/2006/relationships/image" Target="../media/image324.png"/><Relationship Id="rId126" Type="http://schemas.openxmlformats.org/officeDocument/2006/relationships/customXml" Target="../ink/ink355.xml"/><Relationship Id="rId147" Type="http://schemas.openxmlformats.org/officeDocument/2006/relationships/customXml" Target="../ink/ink369.xml"/><Relationship Id="rId168" Type="http://schemas.openxmlformats.org/officeDocument/2006/relationships/customXml" Target="../ink/ink382.xml"/><Relationship Id="rId8" Type="http://schemas.openxmlformats.org/officeDocument/2006/relationships/image" Target="../media/image276.png"/><Relationship Id="rId51" Type="http://schemas.openxmlformats.org/officeDocument/2006/relationships/image" Target="../media/image297.png"/><Relationship Id="rId72" Type="http://schemas.openxmlformats.org/officeDocument/2006/relationships/customXml" Target="../ink/ink328.xml"/><Relationship Id="rId93" Type="http://schemas.openxmlformats.org/officeDocument/2006/relationships/image" Target="../media/image318.png"/><Relationship Id="rId98" Type="http://schemas.openxmlformats.org/officeDocument/2006/relationships/customXml" Target="../ink/ink341.xml"/><Relationship Id="rId121" Type="http://schemas.openxmlformats.org/officeDocument/2006/relationships/image" Target="../media/image332.png"/><Relationship Id="rId142" Type="http://schemas.openxmlformats.org/officeDocument/2006/relationships/customXml" Target="../ink/ink364.xml"/><Relationship Id="rId163" Type="http://schemas.openxmlformats.org/officeDocument/2006/relationships/image" Target="../media/image345.png"/><Relationship Id="rId184" Type="http://schemas.openxmlformats.org/officeDocument/2006/relationships/image" Target="../media/image355.png"/><Relationship Id="rId189" Type="http://schemas.openxmlformats.org/officeDocument/2006/relationships/customXml" Target="../ink/ink393.xml"/><Relationship Id="rId3" Type="http://schemas.openxmlformats.org/officeDocument/2006/relationships/customXml" Target="../ink/ink293.xml"/><Relationship Id="rId25" Type="http://schemas.openxmlformats.org/officeDocument/2006/relationships/image" Target="../media/image284.png"/><Relationship Id="rId46" Type="http://schemas.openxmlformats.org/officeDocument/2006/relationships/customXml" Target="../ink/ink315.xml"/><Relationship Id="rId67" Type="http://schemas.openxmlformats.org/officeDocument/2006/relationships/image" Target="../media/image305.png"/><Relationship Id="rId116" Type="http://schemas.openxmlformats.org/officeDocument/2006/relationships/customXml" Target="../ink/ink350.xml"/><Relationship Id="rId137" Type="http://schemas.openxmlformats.org/officeDocument/2006/relationships/image" Target="../media/image4.png"/><Relationship Id="rId158" Type="http://schemas.openxmlformats.org/officeDocument/2006/relationships/customXml" Target="../ink/ink377.xml"/><Relationship Id="rId20" Type="http://schemas.openxmlformats.org/officeDocument/2006/relationships/customXml" Target="../ink/ink302.xml"/><Relationship Id="rId41" Type="http://schemas.openxmlformats.org/officeDocument/2006/relationships/image" Target="../media/image292.png"/><Relationship Id="rId62" Type="http://schemas.openxmlformats.org/officeDocument/2006/relationships/customXml" Target="../ink/ink323.xml"/><Relationship Id="rId83" Type="http://schemas.openxmlformats.org/officeDocument/2006/relationships/image" Target="../media/image313.png"/><Relationship Id="rId88" Type="http://schemas.openxmlformats.org/officeDocument/2006/relationships/customXml" Target="../ink/ink336.xml"/><Relationship Id="rId111" Type="http://schemas.openxmlformats.org/officeDocument/2006/relationships/image" Target="../media/image327.png"/><Relationship Id="rId132" Type="http://schemas.openxmlformats.org/officeDocument/2006/relationships/customXml" Target="../ink/ink358.xml"/><Relationship Id="rId153" Type="http://schemas.openxmlformats.org/officeDocument/2006/relationships/customXml" Target="../ink/ink374.xml"/><Relationship Id="rId174" Type="http://schemas.openxmlformats.org/officeDocument/2006/relationships/customXml" Target="../ink/ink385.xml"/><Relationship Id="rId179" Type="http://schemas.openxmlformats.org/officeDocument/2006/relationships/customXml" Target="../ink/ink388.xml"/><Relationship Id="rId195" Type="http://schemas.openxmlformats.org/officeDocument/2006/relationships/customXml" Target="../ink/ink396.xml"/><Relationship Id="rId190" Type="http://schemas.openxmlformats.org/officeDocument/2006/relationships/image" Target="../media/image358.png"/><Relationship Id="rId15" Type="http://schemas.openxmlformats.org/officeDocument/2006/relationships/image" Target="../media/image279.png"/><Relationship Id="rId36" Type="http://schemas.openxmlformats.org/officeDocument/2006/relationships/customXml" Target="../ink/ink310.xml"/><Relationship Id="rId57" Type="http://schemas.openxmlformats.org/officeDocument/2006/relationships/image" Target="../media/image300.png"/><Relationship Id="rId106" Type="http://schemas.openxmlformats.org/officeDocument/2006/relationships/customXml" Target="../ink/ink345.xml"/><Relationship Id="rId127" Type="http://schemas.openxmlformats.org/officeDocument/2006/relationships/image" Target="../media/image335.png"/><Relationship Id="rId10" Type="http://schemas.openxmlformats.org/officeDocument/2006/relationships/image" Target="../media/image277.png"/><Relationship Id="rId31" Type="http://schemas.openxmlformats.org/officeDocument/2006/relationships/image" Target="../media/image287.png"/><Relationship Id="rId52" Type="http://schemas.openxmlformats.org/officeDocument/2006/relationships/customXml" Target="../ink/ink318.xml"/><Relationship Id="rId73" Type="http://schemas.openxmlformats.org/officeDocument/2006/relationships/image" Target="../media/image308.png"/><Relationship Id="rId78" Type="http://schemas.openxmlformats.org/officeDocument/2006/relationships/customXml" Target="../ink/ink331.xml"/><Relationship Id="rId94" Type="http://schemas.openxmlformats.org/officeDocument/2006/relationships/customXml" Target="../ink/ink339.xml"/><Relationship Id="rId99" Type="http://schemas.openxmlformats.org/officeDocument/2006/relationships/image" Target="../media/image321.png"/><Relationship Id="rId101" Type="http://schemas.openxmlformats.org/officeDocument/2006/relationships/image" Target="../media/image322.png"/><Relationship Id="rId122" Type="http://schemas.openxmlformats.org/officeDocument/2006/relationships/customXml" Target="../ink/ink353.xml"/><Relationship Id="rId143" Type="http://schemas.openxmlformats.org/officeDocument/2006/relationships/customXml" Target="../ink/ink365.xml"/><Relationship Id="rId148" Type="http://schemas.openxmlformats.org/officeDocument/2006/relationships/customXml" Target="../ink/ink370.xml"/><Relationship Id="rId164" Type="http://schemas.openxmlformats.org/officeDocument/2006/relationships/customXml" Target="../ink/ink380.xml"/><Relationship Id="rId169" Type="http://schemas.openxmlformats.org/officeDocument/2006/relationships/image" Target="../media/image348.png"/><Relationship Id="rId185" Type="http://schemas.openxmlformats.org/officeDocument/2006/relationships/customXml" Target="../ink/ink391.xml"/><Relationship Id="rId4" Type="http://schemas.openxmlformats.org/officeDocument/2006/relationships/image" Target="../media/image274.png"/><Relationship Id="rId9" Type="http://schemas.openxmlformats.org/officeDocument/2006/relationships/customXml" Target="../ink/ink296.xml"/><Relationship Id="rId180" Type="http://schemas.openxmlformats.org/officeDocument/2006/relationships/image" Target="../media/image353.png"/><Relationship Id="rId26" Type="http://schemas.openxmlformats.org/officeDocument/2006/relationships/customXml" Target="../ink/ink305.xml"/><Relationship Id="rId47" Type="http://schemas.openxmlformats.org/officeDocument/2006/relationships/image" Target="../media/image295.png"/><Relationship Id="rId68" Type="http://schemas.openxmlformats.org/officeDocument/2006/relationships/customXml" Target="../ink/ink326.xml"/><Relationship Id="rId89" Type="http://schemas.openxmlformats.org/officeDocument/2006/relationships/image" Target="../media/image316.png"/><Relationship Id="rId112" Type="http://schemas.openxmlformats.org/officeDocument/2006/relationships/customXml" Target="../ink/ink348.xml"/><Relationship Id="rId133" Type="http://schemas.openxmlformats.org/officeDocument/2006/relationships/image" Target="../media/image338.png"/><Relationship Id="rId154" Type="http://schemas.openxmlformats.org/officeDocument/2006/relationships/image" Target="../media/image341.png"/><Relationship Id="rId175" Type="http://schemas.openxmlformats.org/officeDocument/2006/relationships/image" Target="../media/image351.png"/><Relationship Id="rId16" Type="http://schemas.openxmlformats.org/officeDocument/2006/relationships/customXml" Target="../ink/ink300.xml"/><Relationship Id="rId37" Type="http://schemas.openxmlformats.org/officeDocument/2006/relationships/image" Target="../media/image290.png"/><Relationship Id="rId58" Type="http://schemas.openxmlformats.org/officeDocument/2006/relationships/customXml" Target="../ink/ink321.xml"/><Relationship Id="rId79" Type="http://schemas.openxmlformats.org/officeDocument/2006/relationships/image" Target="../media/image311.png"/><Relationship Id="rId102" Type="http://schemas.openxmlformats.org/officeDocument/2006/relationships/customXml" Target="../ink/ink343.xml"/><Relationship Id="rId123" Type="http://schemas.openxmlformats.org/officeDocument/2006/relationships/image" Target="../media/image333.png"/><Relationship Id="rId144" Type="http://schemas.openxmlformats.org/officeDocument/2006/relationships/customXml" Target="../ink/ink366.xml"/><Relationship Id="rId90" Type="http://schemas.openxmlformats.org/officeDocument/2006/relationships/customXml" Target="../ink/ink337.xml"/><Relationship Id="rId165" Type="http://schemas.openxmlformats.org/officeDocument/2006/relationships/image" Target="../media/image346.png"/><Relationship Id="rId186" Type="http://schemas.openxmlformats.org/officeDocument/2006/relationships/image" Target="../media/image356.png"/><Relationship Id="rId27" Type="http://schemas.openxmlformats.org/officeDocument/2006/relationships/image" Target="../media/image285.png"/><Relationship Id="rId48" Type="http://schemas.openxmlformats.org/officeDocument/2006/relationships/customXml" Target="../ink/ink316.xml"/><Relationship Id="rId69" Type="http://schemas.openxmlformats.org/officeDocument/2006/relationships/image" Target="../media/image306.png"/><Relationship Id="rId113" Type="http://schemas.openxmlformats.org/officeDocument/2006/relationships/image" Target="../media/image328.png"/><Relationship Id="rId134" Type="http://schemas.openxmlformats.org/officeDocument/2006/relationships/customXml" Target="../ink/ink359.xml"/><Relationship Id="rId80" Type="http://schemas.openxmlformats.org/officeDocument/2006/relationships/customXml" Target="../ink/ink332.xml"/><Relationship Id="rId155" Type="http://schemas.openxmlformats.org/officeDocument/2006/relationships/customXml" Target="../ink/ink375.xml"/><Relationship Id="rId176" Type="http://schemas.openxmlformats.org/officeDocument/2006/relationships/customXml" Target="../ink/ink386.xml"/><Relationship Id="rId17" Type="http://schemas.openxmlformats.org/officeDocument/2006/relationships/image" Target="../media/image280.png"/><Relationship Id="rId38" Type="http://schemas.openxmlformats.org/officeDocument/2006/relationships/customXml" Target="../ink/ink311.xml"/><Relationship Id="rId59" Type="http://schemas.openxmlformats.org/officeDocument/2006/relationships/image" Target="../media/image301.png"/><Relationship Id="rId103" Type="http://schemas.openxmlformats.org/officeDocument/2006/relationships/image" Target="../media/image323.png"/><Relationship Id="rId124" Type="http://schemas.openxmlformats.org/officeDocument/2006/relationships/customXml" Target="../ink/ink354.xml"/><Relationship Id="rId70" Type="http://schemas.openxmlformats.org/officeDocument/2006/relationships/customXml" Target="../ink/ink327.xml"/><Relationship Id="rId91" Type="http://schemas.openxmlformats.org/officeDocument/2006/relationships/image" Target="../media/image317.png"/><Relationship Id="rId145" Type="http://schemas.openxmlformats.org/officeDocument/2006/relationships/customXml" Target="../ink/ink367.xml"/><Relationship Id="rId166" Type="http://schemas.openxmlformats.org/officeDocument/2006/relationships/customXml" Target="../ink/ink381.xml"/><Relationship Id="rId187" Type="http://schemas.openxmlformats.org/officeDocument/2006/relationships/customXml" Target="../ink/ink392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06.xml"/><Relationship Id="rId49" Type="http://schemas.openxmlformats.org/officeDocument/2006/relationships/image" Target="../media/image296.png"/><Relationship Id="rId114" Type="http://schemas.openxmlformats.org/officeDocument/2006/relationships/customXml" Target="../ink/ink349.xml"/><Relationship Id="rId60" Type="http://schemas.openxmlformats.org/officeDocument/2006/relationships/customXml" Target="../ink/ink322.xml"/><Relationship Id="rId81" Type="http://schemas.openxmlformats.org/officeDocument/2006/relationships/image" Target="../media/image312.png"/><Relationship Id="rId135" Type="http://schemas.openxmlformats.org/officeDocument/2006/relationships/image" Target="../media/image339.png"/><Relationship Id="rId156" Type="http://schemas.openxmlformats.org/officeDocument/2006/relationships/image" Target="../media/image342.png"/><Relationship Id="rId177" Type="http://schemas.openxmlformats.org/officeDocument/2006/relationships/customXml" Target="../ink/ink387.xml"/><Relationship Id="rId18" Type="http://schemas.openxmlformats.org/officeDocument/2006/relationships/customXml" Target="../ink/ink301.xml"/><Relationship Id="rId39" Type="http://schemas.openxmlformats.org/officeDocument/2006/relationships/image" Target="../media/image29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3.png"/><Relationship Id="rId21" Type="http://schemas.openxmlformats.org/officeDocument/2006/relationships/customXml" Target="../ink/ink406.xml"/><Relationship Id="rId42" Type="http://schemas.openxmlformats.org/officeDocument/2006/relationships/image" Target="../media/image381.png"/><Relationship Id="rId47" Type="http://schemas.openxmlformats.org/officeDocument/2006/relationships/customXml" Target="../ink/ink419.xml"/><Relationship Id="rId63" Type="http://schemas.openxmlformats.org/officeDocument/2006/relationships/customXml" Target="../ink/ink427.xml"/><Relationship Id="rId68" Type="http://schemas.openxmlformats.org/officeDocument/2006/relationships/image" Target="../media/image394.png"/><Relationship Id="rId16" Type="http://schemas.openxmlformats.org/officeDocument/2006/relationships/image" Target="../media/image368.png"/><Relationship Id="rId11" Type="http://schemas.openxmlformats.org/officeDocument/2006/relationships/customXml" Target="../ink/ink401.xml"/><Relationship Id="rId24" Type="http://schemas.openxmlformats.org/officeDocument/2006/relationships/image" Target="../media/image372.png"/><Relationship Id="rId32" Type="http://schemas.openxmlformats.org/officeDocument/2006/relationships/image" Target="../media/image376.png"/><Relationship Id="rId37" Type="http://schemas.openxmlformats.org/officeDocument/2006/relationships/customXml" Target="../ink/ink414.xml"/><Relationship Id="rId40" Type="http://schemas.openxmlformats.org/officeDocument/2006/relationships/image" Target="../media/image380.png"/><Relationship Id="rId45" Type="http://schemas.openxmlformats.org/officeDocument/2006/relationships/customXml" Target="../ink/ink418.xml"/><Relationship Id="rId53" Type="http://schemas.openxmlformats.org/officeDocument/2006/relationships/customXml" Target="../ink/ink422.xml"/><Relationship Id="rId58" Type="http://schemas.openxmlformats.org/officeDocument/2006/relationships/image" Target="../media/image389.png"/><Relationship Id="rId66" Type="http://schemas.openxmlformats.org/officeDocument/2006/relationships/image" Target="../media/image393.png"/><Relationship Id="rId74" Type="http://schemas.openxmlformats.org/officeDocument/2006/relationships/image" Target="../media/image397.png"/><Relationship Id="rId79" Type="http://schemas.openxmlformats.org/officeDocument/2006/relationships/image" Target="../media/image400.png"/><Relationship Id="rId5" Type="http://schemas.openxmlformats.org/officeDocument/2006/relationships/customXml" Target="../ink/ink398.xml"/><Relationship Id="rId61" Type="http://schemas.openxmlformats.org/officeDocument/2006/relationships/customXml" Target="../ink/ink426.xml"/><Relationship Id="rId19" Type="http://schemas.openxmlformats.org/officeDocument/2006/relationships/customXml" Target="../ink/ink405.xml"/><Relationship Id="rId14" Type="http://schemas.openxmlformats.org/officeDocument/2006/relationships/image" Target="../media/image367.png"/><Relationship Id="rId22" Type="http://schemas.openxmlformats.org/officeDocument/2006/relationships/image" Target="../media/image371.png"/><Relationship Id="rId27" Type="http://schemas.openxmlformats.org/officeDocument/2006/relationships/customXml" Target="../ink/ink409.xml"/><Relationship Id="rId30" Type="http://schemas.openxmlformats.org/officeDocument/2006/relationships/image" Target="../media/image375.png"/><Relationship Id="rId35" Type="http://schemas.openxmlformats.org/officeDocument/2006/relationships/customXml" Target="../ink/ink413.xml"/><Relationship Id="rId43" Type="http://schemas.openxmlformats.org/officeDocument/2006/relationships/customXml" Target="../ink/ink417.xml"/><Relationship Id="rId48" Type="http://schemas.openxmlformats.org/officeDocument/2006/relationships/image" Target="../media/image384.png"/><Relationship Id="rId56" Type="http://schemas.openxmlformats.org/officeDocument/2006/relationships/image" Target="../media/image388.png"/><Relationship Id="rId64" Type="http://schemas.openxmlformats.org/officeDocument/2006/relationships/image" Target="../media/image392.png"/><Relationship Id="rId69" Type="http://schemas.openxmlformats.org/officeDocument/2006/relationships/customXml" Target="../ink/ink430.xml"/><Relationship Id="rId77" Type="http://schemas.openxmlformats.org/officeDocument/2006/relationships/customXml" Target="../ink/ink434.xml"/><Relationship Id="rId8" Type="http://schemas.openxmlformats.org/officeDocument/2006/relationships/image" Target="../media/image364.png"/><Relationship Id="rId51" Type="http://schemas.openxmlformats.org/officeDocument/2006/relationships/customXml" Target="../ink/ink421.xml"/><Relationship Id="rId72" Type="http://schemas.openxmlformats.org/officeDocument/2006/relationships/image" Target="../media/image396.png"/><Relationship Id="rId80" Type="http://schemas.openxmlformats.org/officeDocument/2006/relationships/image" Target="../media/image401.png"/><Relationship Id="rId3" Type="http://schemas.openxmlformats.org/officeDocument/2006/relationships/customXml" Target="../ink/ink397.xml"/><Relationship Id="rId12" Type="http://schemas.openxmlformats.org/officeDocument/2006/relationships/image" Target="../media/image366.png"/><Relationship Id="rId17" Type="http://schemas.openxmlformats.org/officeDocument/2006/relationships/customXml" Target="../ink/ink404.xml"/><Relationship Id="rId25" Type="http://schemas.openxmlformats.org/officeDocument/2006/relationships/customXml" Target="../ink/ink408.xml"/><Relationship Id="rId33" Type="http://schemas.openxmlformats.org/officeDocument/2006/relationships/customXml" Target="../ink/ink412.xml"/><Relationship Id="rId38" Type="http://schemas.openxmlformats.org/officeDocument/2006/relationships/image" Target="../media/image379.png"/><Relationship Id="rId46" Type="http://schemas.openxmlformats.org/officeDocument/2006/relationships/image" Target="../media/image383.png"/><Relationship Id="rId59" Type="http://schemas.openxmlformats.org/officeDocument/2006/relationships/customXml" Target="../ink/ink425.xml"/><Relationship Id="rId67" Type="http://schemas.openxmlformats.org/officeDocument/2006/relationships/customXml" Target="../ink/ink429.xml"/><Relationship Id="rId20" Type="http://schemas.openxmlformats.org/officeDocument/2006/relationships/image" Target="../media/image370.png"/><Relationship Id="rId41" Type="http://schemas.openxmlformats.org/officeDocument/2006/relationships/customXml" Target="../ink/ink416.xml"/><Relationship Id="rId54" Type="http://schemas.openxmlformats.org/officeDocument/2006/relationships/image" Target="../media/image387.png"/><Relationship Id="rId62" Type="http://schemas.openxmlformats.org/officeDocument/2006/relationships/image" Target="../media/image391.png"/><Relationship Id="rId70" Type="http://schemas.openxmlformats.org/officeDocument/2006/relationships/image" Target="../media/image395.png"/><Relationship Id="rId75" Type="http://schemas.openxmlformats.org/officeDocument/2006/relationships/customXml" Target="../ink/ink4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png"/><Relationship Id="rId15" Type="http://schemas.openxmlformats.org/officeDocument/2006/relationships/customXml" Target="../ink/ink403.xml"/><Relationship Id="rId23" Type="http://schemas.openxmlformats.org/officeDocument/2006/relationships/customXml" Target="../ink/ink407.xml"/><Relationship Id="rId28" Type="http://schemas.openxmlformats.org/officeDocument/2006/relationships/image" Target="../media/image374.png"/><Relationship Id="rId36" Type="http://schemas.openxmlformats.org/officeDocument/2006/relationships/image" Target="../media/image378.png"/><Relationship Id="rId49" Type="http://schemas.openxmlformats.org/officeDocument/2006/relationships/customXml" Target="../ink/ink420.xml"/><Relationship Id="rId57" Type="http://schemas.openxmlformats.org/officeDocument/2006/relationships/customXml" Target="../ink/ink424.xml"/><Relationship Id="rId10" Type="http://schemas.openxmlformats.org/officeDocument/2006/relationships/image" Target="../media/image365.png"/><Relationship Id="rId31" Type="http://schemas.openxmlformats.org/officeDocument/2006/relationships/customXml" Target="../ink/ink411.xml"/><Relationship Id="rId44" Type="http://schemas.openxmlformats.org/officeDocument/2006/relationships/image" Target="../media/image382.png"/><Relationship Id="rId52" Type="http://schemas.openxmlformats.org/officeDocument/2006/relationships/image" Target="../media/image386.png"/><Relationship Id="rId60" Type="http://schemas.openxmlformats.org/officeDocument/2006/relationships/image" Target="../media/image390.png"/><Relationship Id="rId65" Type="http://schemas.openxmlformats.org/officeDocument/2006/relationships/customXml" Target="../ink/ink428.xml"/><Relationship Id="rId73" Type="http://schemas.openxmlformats.org/officeDocument/2006/relationships/customXml" Target="../ink/ink432.xml"/><Relationship Id="rId78" Type="http://schemas.openxmlformats.org/officeDocument/2006/relationships/image" Target="../media/image399.png"/><Relationship Id="rId4" Type="http://schemas.openxmlformats.org/officeDocument/2006/relationships/image" Target="../media/image362.png"/><Relationship Id="rId9" Type="http://schemas.openxmlformats.org/officeDocument/2006/relationships/customXml" Target="../ink/ink400.xml"/><Relationship Id="rId13" Type="http://schemas.openxmlformats.org/officeDocument/2006/relationships/customXml" Target="../ink/ink402.xml"/><Relationship Id="rId18" Type="http://schemas.openxmlformats.org/officeDocument/2006/relationships/image" Target="../media/image369.png"/><Relationship Id="rId39" Type="http://schemas.openxmlformats.org/officeDocument/2006/relationships/customXml" Target="../ink/ink415.xml"/><Relationship Id="rId34" Type="http://schemas.openxmlformats.org/officeDocument/2006/relationships/image" Target="../media/image377.png"/><Relationship Id="rId50" Type="http://schemas.openxmlformats.org/officeDocument/2006/relationships/image" Target="../media/image385.png"/><Relationship Id="rId55" Type="http://schemas.openxmlformats.org/officeDocument/2006/relationships/customXml" Target="../ink/ink423.xml"/><Relationship Id="rId76" Type="http://schemas.openxmlformats.org/officeDocument/2006/relationships/image" Target="../media/image398.png"/><Relationship Id="rId7" Type="http://schemas.openxmlformats.org/officeDocument/2006/relationships/customXml" Target="../ink/ink399.xml"/><Relationship Id="rId71" Type="http://schemas.openxmlformats.org/officeDocument/2006/relationships/customXml" Target="../ink/ink431.xml"/><Relationship Id="rId2" Type="http://schemas.openxmlformats.org/officeDocument/2006/relationships/image" Target="../media/image361.png"/><Relationship Id="rId29" Type="http://schemas.openxmlformats.org/officeDocument/2006/relationships/customXml" Target="../ink/ink4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3" Type="http://schemas.openxmlformats.org/officeDocument/2006/relationships/image" Target="../media/image405.png"/><Relationship Id="rId7" Type="http://schemas.openxmlformats.org/officeDocument/2006/relationships/customXml" Target="../ink/ink435.xml"/><Relationship Id="rId2" Type="http://schemas.openxmlformats.org/officeDocument/2006/relationships/image" Target="../media/image4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8.png"/><Relationship Id="rId11" Type="http://schemas.openxmlformats.org/officeDocument/2006/relationships/image" Target="../media/image411.png"/><Relationship Id="rId5" Type="http://schemas.openxmlformats.org/officeDocument/2006/relationships/image" Target="../media/image407.png"/><Relationship Id="rId10" Type="http://schemas.openxmlformats.org/officeDocument/2006/relationships/image" Target="../media/image410.png"/><Relationship Id="rId4" Type="http://schemas.openxmlformats.org/officeDocument/2006/relationships/image" Target="../media/image406.png"/><Relationship Id="rId9" Type="http://schemas.openxmlformats.org/officeDocument/2006/relationships/customXml" Target="../ink/ink4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3" Type="http://schemas.openxmlformats.org/officeDocument/2006/relationships/customXml" Target="../ink/ink437.xml"/><Relationship Id="rId7" Type="http://schemas.openxmlformats.org/officeDocument/2006/relationships/customXml" Target="../ink/ink439.xml"/><Relationship Id="rId12" Type="http://schemas.openxmlformats.org/officeDocument/2006/relationships/image" Target="../media/image417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4.png"/><Relationship Id="rId11" Type="http://schemas.openxmlformats.org/officeDocument/2006/relationships/customXml" Target="../ink/ink441.xml"/><Relationship Id="rId5" Type="http://schemas.openxmlformats.org/officeDocument/2006/relationships/customXml" Target="../ink/ink438.xml"/><Relationship Id="rId10" Type="http://schemas.openxmlformats.org/officeDocument/2006/relationships/image" Target="../media/image416.png"/><Relationship Id="rId4" Type="http://schemas.openxmlformats.org/officeDocument/2006/relationships/image" Target="../media/image413.png"/><Relationship Id="rId9" Type="http://schemas.openxmlformats.org/officeDocument/2006/relationships/customXml" Target="../ink/ink440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7.xml"/><Relationship Id="rId18" Type="http://schemas.openxmlformats.org/officeDocument/2006/relationships/image" Target="../media/image426.png"/><Relationship Id="rId26" Type="http://schemas.openxmlformats.org/officeDocument/2006/relationships/image" Target="../media/image431.png"/><Relationship Id="rId39" Type="http://schemas.openxmlformats.org/officeDocument/2006/relationships/customXml" Target="../ink/ink459.xml"/><Relationship Id="rId21" Type="http://schemas.openxmlformats.org/officeDocument/2006/relationships/customXml" Target="../ink/ink451.xml"/><Relationship Id="rId34" Type="http://schemas.openxmlformats.org/officeDocument/2006/relationships/image" Target="../media/image435.png"/><Relationship Id="rId42" Type="http://schemas.openxmlformats.org/officeDocument/2006/relationships/image" Target="../media/image439.png"/><Relationship Id="rId47" Type="http://schemas.openxmlformats.org/officeDocument/2006/relationships/customXml" Target="../ink/ink463.xml"/><Relationship Id="rId50" Type="http://schemas.openxmlformats.org/officeDocument/2006/relationships/image" Target="../media/image442.png"/><Relationship Id="rId55" Type="http://schemas.openxmlformats.org/officeDocument/2006/relationships/image" Target="../media/image444.png"/><Relationship Id="rId7" Type="http://schemas.openxmlformats.org/officeDocument/2006/relationships/customXml" Target="../ink/ink444.xml"/><Relationship Id="rId2" Type="http://schemas.openxmlformats.org/officeDocument/2006/relationships/image" Target="../media/image418.png"/><Relationship Id="rId16" Type="http://schemas.openxmlformats.org/officeDocument/2006/relationships/image" Target="../media/image425.png"/><Relationship Id="rId29" Type="http://schemas.openxmlformats.org/officeDocument/2006/relationships/customXml" Target="../ink/ink454.xml"/><Relationship Id="rId11" Type="http://schemas.openxmlformats.org/officeDocument/2006/relationships/customXml" Target="../ink/ink446.xml"/><Relationship Id="rId24" Type="http://schemas.openxmlformats.org/officeDocument/2006/relationships/image" Target="../media/image430.png"/><Relationship Id="rId32" Type="http://schemas.openxmlformats.org/officeDocument/2006/relationships/image" Target="../media/image434.png"/><Relationship Id="rId37" Type="http://schemas.openxmlformats.org/officeDocument/2006/relationships/customXml" Target="../ink/ink458.xml"/><Relationship Id="rId40" Type="http://schemas.openxmlformats.org/officeDocument/2006/relationships/image" Target="../media/image438.png"/><Relationship Id="rId45" Type="http://schemas.openxmlformats.org/officeDocument/2006/relationships/customXml" Target="../ink/ink462.xml"/><Relationship Id="rId53" Type="http://schemas.openxmlformats.org/officeDocument/2006/relationships/customXml" Target="../ink/ink466.xml"/><Relationship Id="rId5" Type="http://schemas.openxmlformats.org/officeDocument/2006/relationships/customXml" Target="../ink/ink443.xml"/><Relationship Id="rId10" Type="http://schemas.openxmlformats.org/officeDocument/2006/relationships/image" Target="../media/image422.png"/><Relationship Id="rId19" Type="http://schemas.openxmlformats.org/officeDocument/2006/relationships/customXml" Target="../ink/ink450.xml"/><Relationship Id="rId31" Type="http://schemas.openxmlformats.org/officeDocument/2006/relationships/customXml" Target="../ink/ink455.xml"/><Relationship Id="rId44" Type="http://schemas.openxmlformats.org/officeDocument/2006/relationships/image" Target="../media/image440.png"/><Relationship Id="rId52" Type="http://schemas.openxmlformats.org/officeDocument/2006/relationships/image" Target="../media/image4.png"/><Relationship Id="rId4" Type="http://schemas.openxmlformats.org/officeDocument/2006/relationships/image" Target="../media/image419.png"/><Relationship Id="rId9" Type="http://schemas.openxmlformats.org/officeDocument/2006/relationships/customXml" Target="../ink/ink445.xml"/><Relationship Id="rId14" Type="http://schemas.openxmlformats.org/officeDocument/2006/relationships/image" Target="../media/image424.png"/><Relationship Id="rId22" Type="http://schemas.openxmlformats.org/officeDocument/2006/relationships/image" Target="../media/image428.png"/><Relationship Id="rId27" Type="http://schemas.openxmlformats.org/officeDocument/2006/relationships/customXml" Target="../ink/ink453.xml"/><Relationship Id="rId30" Type="http://schemas.openxmlformats.org/officeDocument/2006/relationships/image" Target="../media/image433.png"/><Relationship Id="rId35" Type="http://schemas.openxmlformats.org/officeDocument/2006/relationships/customXml" Target="../ink/ink457.xml"/><Relationship Id="rId43" Type="http://schemas.openxmlformats.org/officeDocument/2006/relationships/customXml" Target="../ink/ink461.xml"/><Relationship Id="rId48" Type="http://schemas.openxmlformats.org/officeDocument/2006/relationships/image" Target="../media/image441.png"/><Relationship Id="rId8" Type="http://schemas.openxmlformats.org/officeDocument/2006/relationships/image" Target="../media/image421.png"/><Relationship Id="rId51" Type="http://schemas.openxmlformats.org/officeDocument/2006/relationships/customXml" Target="../ink/ink465.xml"/><Relationship Id="rId3" Type="http://schemas.openxmlformats.org/officeDocument/2006/relationships/customXml" Target="../ink/ink442.xml"/><Relationship Id="rId12" Type="http://schemas.openxmlformats.org/officeDocument/2006/relationships/image" Target="../media/image423.png"/><Relationship Id="rId17" Type="http://schemas.openxmlformats.org/officeDocument/2006/relationships/customXml" Target="../ink/ink449.xml"/><Relationship Id="rId25" Type="http://schemas.openxmlformats.org/officeDocument/2006/relationships/customXml" Target="../ink/ink452.xml"/><Relationship Id="rId33" Type="http://schemas.openxmlformats.org/officeDocument/2006/relationships/customXml" Target="../ink/ink456.xml"/><Relationship Id="rId38" Type="http://schemas.openxmlformats.org/officeDocument/2006/relationships/image" Target="../media/image437.png"/><Relationship Id="rId46" Type="http://schemas.openxmlformats.org/officeDocument/2006/relationships/image" Target="../media/image35.png"/><Relationship Id="rId20" Type="http://schemas.openxmlformats.org/officeDocument/2006/relationships/image" Target="../media/image427.png"/><Relationship Id="rId41" Type="http://schemas.openxmlformats.org/officeDocument/2006/relationships/customXml" Target="../ink/ink460.xml"/><Relationship Id="rId54" Type="http://schemas.openxmlformats.org/officeDocument/2006/relationships/image" Target="../media/image4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5" Type="http://schemas.openxmlformats.org/officeDocument/2006/relationships/customXml" Target="../ink/ink448.xml"/><Relationship Id="rId23" Type="http://schemas.openxmlformats.org/officeDocument/2006/relationships/image" Target="../media/image429.png"/><Relationship Id="rId28" Type="http://schemas.openxmlformats.org/officeDocument/2006/relationships/image" Target="../media/image432.png"/><Relationship Id="rId36" Type="http://schemas.openxmlformats.org/officeDocument/2006/relationships/image" Target="../media/image436.png"/><Relationship Id="rId49" Type="http://schemas.openxmlformats.org/officeDocument/2006/relationships/customXml" Target="../ink/ink464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72.xml"/><Relationship Id="rId18" Type="http://schemas.openxmlformats.org/officeDocument/2006/relationships/image" Target="../media/image453.png"/><Relationship Id="rId26" Type="http://schemas.openxmlformats.org/officeDocument/2006/relationships/image" Target="../media/image457.png"/><Relationship Id="rId39" Type="http://schemas.openxmlformats.org/officeDocument/2006/relationships/image" Target="../media/image465.png"/><Relationship Id="rId21" Type="http://schemas.openxmlformats.org/officeDocument/2006/relationships/customXml" Target="../ink/ink476.xml"/><Relationship Id="rId34" Type="http://schemas.openxmlformats.org/officeDocument/2006/relationships/customXml" Target="../ink/ink481.xml"/><Relationship Id="rId42" Type="http://schemas.openxmlformats.org/officeDocument/2006/relationships/customXml" Target="../ink/ink485.xml"/><Relationship Id="rId7" Type="http://schemas.openxmlformats.org/officeDocument/2006/relationships/customXml" Target="../ink/ink469.xml"/><Relationship Id="rId2" Type="http://schemas.openxmlformats.org/officeDocument/2006/relationships/image" Target="../media/image445.png"/><Relationship Id="rId16" Type="http://schemas.openxmlformats.org/officeDocument/2006/relationships/image" Target="../media/image452.png"/><Relationship Id="rId29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7.png"/><Relationship Id="rId11" Type="http://schemas.openxmlformats.org/officeDocument/2006/relationships/customXml" Target="../ink/ink471.xml"/><Relationship Id="rId24" Type="http://schemas.openxmlformats.org/officeDocument/2006/relationships/image" Target="../media/image456.png"/><Relationship Id="rId32" Type="http://schemas.openxmlformats.org/officeDocument/2006/relationships/customXml" Target="../ink/ink480.xml"/><Relationship Id="rId37" Type="http://schemas.openxmlformats.org/officeDocument/2006/relationships/image" Target="../media/image464.png"/><Relationship Id="rId40" Type="http://schemas.openxmlformats.org/officeDocument/2006/relationships/customXml" Target="../ink/ink484.xml"/><Relationship Id="rId45" Type="http://schemas.openxmlformats.org/officeDocument/2006/relationships/image" Target="../media/image468.png"/><Relationship Id="rId5" Type="http://schemas.openxmlformats.org/officeDocument/2006/relationships/customXml" Target="../ink/ink468.xml"/><Relationship Id="rId15" Type="http://schemas.openxmlformats.org/officeDocument/2006/relationships/customXml" Target="../ink/ink473.xml"/><Relationship Id="rId23" Type="http://schemas.openxmlformats.org/officeDocument/2006/relationships/customXml" Target="../ink/ink477.xml"/><Relationship Id="rId28" Type="http://schemas.openxmlformats.org/officeDocument/2006/relationships/image" Target="../media/image459.png"/><Relationship Id="rId36" Type="http://schemas.openxmlformats.org/officeDocument/2006/relationships/customXml" Target="../ink/ink482.xml"/><Relationship Id="rId10" Type="http://schemas.openxmlformats.org/officeDocument/2006/relationships/image" Target="../media/image449.png"/><Relationship Id="rId19" Type="http://schemas.openxmlformats.org/officeDocument/2006/relationships/customXml" Target="../ink/ink475.xml"/><Relationship Id="rId31" Type="http://schemas.openxmlformats.org/officeDocument/2006/relationships/image" Target="../media/image461.png"/><Relationship Id="rId44" Type="http://schemas.openxmlformats.org/officeDocument/2006/relationships/customXml" Target="../ink/ink486.xml"/><Relationship Id="rId4" Type="http://schemas.openxmlformats.org/officeDocument/2006/relationships/image" Target="../media/image446.png"/><Relationship Id="rId9" Type="http://schemas.openxmlformats.org/officeDocument/2006/relationships/customXml" Target="../ink/ink470.xml"/><Relationship Id="rId14" Type="http://schemas.openxmlformats.org/officeDocument/2006/relationships/image" Target="../media/image451.png"/><Relationship Id="rId22" Type="http://schemas.openxmlformats.org/officeDocument/2006/relationships/image" Target="../media/image455.png"/><Relationship Id="rId27" Type="http://schemas.openxmlformats.org/officeDocument/2006/relationships/image" Target="../media/image458.png"/><Relationship Id="rId30" Type="http://schemas.openxmlformats.org/officeDocument/2006/relationships/customXml" Target="../ink/ink479.xml"/><Relationship Id="rId35" Type="http://schemas.openxmlformats.org/officeDocument/2006/relationships/image" Target="../media/image463.png"/><Relationship Id="rId43" Type="http://schemas.openxmlformats.org/officeDocument/2006/relationships/image" Target="../media/image467.png"/><Relationship Id="rId8" Type="http://schemas.openxmlformats.org/officeDocument/2006/relationships/image" Target="../media/image448.png"/><Relationship Id="rId3" Type="http://schemas.openxmlformats.org/officeDocument/2006/relationships/customXml" Target="../ink/ink467.xml"/><Relationship Id="rId12" Type="http://schemas.openxmlformats.org/officeDocument/2006/relationships/image" Target="../media/image450.png"/><Relationship Id="rId17" Type="http://schemas.openxmlformats.org/officeDocument/2006/relationships/customXml" Target="../ink/ink474.xml"/><Relationship Id="rId25" Type="http://schemas.openxmlformats.org/officeDocument/2006/relationships/customXml" Target="../ink/ink478.xml"/><Relationship Id="rId33" Type="http://schemas.openxmlformats.org/officeDocument/2006/relationships/image" Target="../media/image462.png"/><Relationship Id="rId38" Type="http://schemas.openxmlformats.org/officeDocument/2006/relationships/customXml" Target="../ink/ink483.xml"/><Relationship Id="rId20" Type="http://schemas.openxmlformats.org/officeDocument/2006/relationships/image" Target="../media/image454.png"/><Relationship Id="rId41" Type="http://schemas.openxmlformats.org/officeDocument/2006/relationships/image" Target="../media/image4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.xml"/><Relationship Id="rId21" Type="http://schemas.openxmlformats.org/officeDocument/2006/relationships/image" Target="../media/image14.png"/><Relationship Id="rId42" Type="http://schemas.openxmlformats.org/officeDocument/2006/relationships/image" Target="../media/image24.png"/><Relationship Id="rId63" Type="http://schemas.openxmlformats.org/officeDocument/2006/relationships/customXml" Target="../ink/ink34.xml"/><Relationship Id="rId84" Type="http://schemas.openxmlformats.org/officeDocument/2006/relationships/customXml" Target="../ink/ink47.xml"/><Relationship Id="rId138" Type="http://schemas.openxmlformats.org/officeDocument/2006/relationships/image" Target="../media/image62.png"/><Relationship Id="rId159" Type="http://schemas.openxmlformats.org/officeDocument/2006/relationships/customXml" Target="../ink/ink90.xml"/><Relationship Id="rId170" Type="http://schemas.openxmlformats.org/officeDocument/2006/relationships/customXml" Target="../ink/ink96.xml"/><Relationship Id="rId191" Type="http://schemas.openxmlformats.org/officeDocument/2006/relationships/image" Target="../media/image85.png"/><Relationship Id="rId205" Type="http://schemas.openxmlformats.org/officeDocument/2006/relationships/image" Target="../media/image92.png"/><Relationship Id="rId226" Type="http://schemas.openxmlformats.org/officeDocument/2006/relationships/customXml" Target="../ink/ink129.xml"/><Relationship Id="rId107" Type="http://schemas.openxmlformats.org/officeDocument/2006/relationships/customXml" Target="../ink/ink60.xml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53" Type="http://schemas.openxmlformats.org/officeDocument/2006/relationships/customXml" Target="../ink/ink29.xml"/><Relationship Id="rId74" Type="http://schemas.openxmlformats.org/officeDocument/2006/relationships/image" Target="../media/image36.png"/><Relationship Id="rId128" Type="http://schemas.openxmlformats.org/officeDocument/2006/relationships/image" Target="../media/image58.png"/><Relationship Id="rId149" Type="http://schemas.openxmlformats.org/officeDocument/2006/relationships/customXml" Target="../ink/ink85.xml"/><Relationship Id="rId5" Type="http://schemas.openxmlformats.org/officeDocument/2006/relationships/image" Target="../media/image5.png"/><Relationship Id="rId95" Type="http://schemas.openxmlformats.org/officeDocument/2006/relationships/customXml" Target="../ink/ink53.xml"/><Relationship Id="rId160" Type="http://schemas.openxmlformats.org/officeDocument/2006/relationships/image" Target="../media/image73.png"/><Relationship Id="rId181" Type="http://schemas.openxmlformats.org/officeDocument/2006/relationships/customXml" Target="../ink/ink103.xml"/><Relationship Id="rId216" Type="http://schemas.openxmlformats.org/officeDocument/2006/relationships/image" Target="../media/image96.png"/><Relationship Id="rId237" Type="http://schemas.openxmlformats.org/officeDocument/2006/relationships/image" Target="../media/image105.png"/><Relationship Id="rId22" Type="http://schemas.openxmlformats.org/officeDocument/2006/relationships/customXml" Target="../ink/ink11.xml"/><Relationship Id="rId43" Type="http://schemas.openxmlformats.org/officeDocument/2006/relationships/customXml" Target="../ink/ink22.xml"/><Relationship Id="rId64" Type="http://schemas.openxmlformats.org/officeDocument/2006/relationships/image" Target="../media/image33.png"/><Relationship Id="rId118" Type="http://schemas.openxmlformats.org/officeDocument/2006/relationships/image" Target="../media/image55.png"/><Relationship Id="rId139" Type="http://schemas.openxmlformats.org/officeDocument/2006/relationships/customXml" Target="../ink/ink80.xml"/><Relationship Id="rId85" Type="http://schemas.openxmlformats.org/officeDocument/2006/relationships/image" Target="../media/image41.png"/><Relationship Id="rId150" Type="http://schemas.openxmlformats.org/officeDocument/2006/relationships/image" Target="../media/image68.png"/><Relationship Id="rId171" Type="http://schemas.openxmlformats.org/officeDocument/2006/relationships/image" Target="../media/image78.png"/><Relationship Id="rId192" Type="http://schemas.openxmlformats.org/officeDocument/2006/relationships/customXml" Target="../ink/ink110.xml"/><Relationship Id="rId206" Type="http://schemas.openxmlformats.org/officeDocument/2006/relationships/customXml" Target="../ink/ink117.xml"/><Relationship Id="rId227" Type="http://schemas.openxmlformats.org/officeDocument/2006/relationships/image" Target="../media/image101.png"/><Relationship Id="rId12" Type="http://schemas.openxmlformats.org/officeDocument/2006/relationships/customXml" Target="../ink/ink6.xml"/><Relationship Id="rId33" Type="http://schemas.openxmlformats.org/officeDocument/2006/relationships/image" Target="../media/image20.png"/><Relationship Id="rId108" Type="http://schemas.openxmlformats.org/officeDocument/2006/relationships/customXml" Target="../ink/ink61.xml"/><Relationship Id="rId129" Type="http://schemas.openxmlformats.org/officeDocument/2006/relationships/customXml" Target="../ink/ink74.xml"/><Relationship Id="rId54" Type="http://schemas.openxmlformats.org/officeDocument/2006/relationships/image" Target="../media/image28.png"/><Relationship Id="rId75" Type="http://schemas.openxmlformats.org/officeDocument/2006/relationships/customXml" Target="../ink/ink42.xml"/><Relationship Id="rId96" Type="http://schemas.openxmlformats.org/officeDocument/2006/relationships/image" Target="../media/image46.png"/><Relationship Id="rId140" Type="http://schemas.openxmlformats.org/officeDocument/2006/relationships/image" Target="../media/image63.png"/><Relationship Id="rId161" Type="http://schemas.openxmlformats.org/officeDocument/2006/relationships/customXml" Target="../ink/ink91.xml"/><Relationship Id="rId182" Type="http://schemas.openxmlformats.org/officeDocument/2006/relationships/image" Target="../media/image82.png"/><Relationship Id="rId217" Type="http://schemas.openxmlformats.org/officeDocument/2006/relationships/customXml" Target="../ink/ink124.xml"/><Relationship Id="rId6" Type="http://schemas.openxmlformats.org/officeDocument/2006/relationships/customXml" Target="../ink/ink3.xml"/><Relationship Id="rId238" Type="http://schemas.openxmlformats.org/officeDocument/2006/relationships/image" Target="../media/image106.png"/><Relationship Id="rId23" Type="http://schemas.openxmlformats.org/officeDocument/2006/relationships/image" Target="../media/image15.png"/><Relationship Id="rId119" Type="http://schemas.openxmlformats.org/officeDocument/2006/relationships/customXml" Target="../ink/ink67.xml"/><Relationship Id="rId44" Type="http://schemas.openxmlformats.org/officeDocument/2006/relationships/image" Target="../media/image25.png"/><Relationship Id="rId65" Type="http://schemas.openxmlformats.org/officeDocument/2006/relationships/customXml" Target="../ink/ink35.xml"/><Relationship Id="rId86" Type="http://schemas.openxmlformats.org/officeDocument/2006/relationships/customXml" Target="../ink/ink48.xml"/><Relationship Id="rId130" Type="http://schemas.openxmlformats.org/officeDocument/2006/relationships/image" Target="../media/image59.png"/><Relationship Id="rId151" Type="http://schemas.openxmlformats.org/officeDocument/2006/relationships/customXml" Target="../ink/ink86.xml"/><Relationship Id="rId172" Type="http://schemas.openxmlformats.org/officeDocument/2006/relationships/customXml" Target="../ink/ink97.xml"/><Relationship Id="rId193" Type="http://schemas.openxmlformats.org/officeDocument/2006/relationships/image" Target="../media/image86.png"/><Relationship Id="rId207" Type="http://schemas.openxmlformats.org/officeDocument/2006/relationships/customXml" Target="../ink/ink118.xml"/><Relationship Id="rId228" Type="http://schemas.openxmlformats.org/officeDocument/2006/relationships/customXml" Target="../ink/ink130.xml"/><Relationship Id="rId13" Type="http://schemas.openxmlformats.org/officeDocument/2006/relationships/image" Target="../media/image10.png"/><Relationship Id="rId109" Type="http://schemas.openxmlformats.org/officeDocument/2006/relationships/image" Target="../media/image51.png"/><Relationship Id="rId34" Type="http://schemas.openxmlformats.org/officeDocument/2006/relationships/customXml" Target="../ink/ink17.xml"/><Relationship Id="rId55" Type="http://schemas.openxmlformats.org/officeDocument/2006/relationships/customXml" Target="../ink/ink30.xml"/><Relationship Id="rId76" Type="http://schemas.openxmlformats.org/officeDocument/2006/relationships/image" Target="../media/image37.png"/><Relationship Id="rId97" Type="http://schemas.openxmlformats.org/officeDocument/2006/relationships/customXml" Target="../ink/ink54.xml"/><Relationship Id="rId120" Type="http://schemas.openxmlformats.org/officeDocument/2006/relationships/customXml" Target="../ink/ink68.xml"/><Relationship Id="rId141" Type="http://schemas.openxmlformats.org/officeDocument/2006/relationships/customXml" Target="../ink/ink81.xml"/><Relationship Id="rId7" Type="http://schemas.openxmlformats.org/officeDocument/2006/relationships/image" Target="../media/image6.png"/><Relationship Id="rId162" Type="http://schemas.openxmlformats.org/officeDocument/2006/relationships/image" Target="../media/image74.png"/><Relationship Id="rId183" Type="http://schemas.openxmlformats.org/officeDocument/2006/relationships/customXml" Target="../ink/ink104.xml"/><Relationship Id="rId218" Type="http://schemas.openxmlformats.org/officeDocument/2006/relationships/image" Target="../media/image97.png"/><Relationship Id="rId239" Type="http://schemas.openxmlformats.org/officeDocument/2006/relationships/image" Target="../media/image107.png"/><Relationship Id="rId24" Type="http://schemas.openxmlformats.org/officeDocument/2006/relationships/customXml" Target="../ink/ink12.xml"/><Relationship Id="rId45" Type="http://schemas.openxmlformats.org/officeDocument/2006/relationships/customXml" Target="../ink/ink23.xml"/><Relationship Id="rId66" Type="http://schemas.openxmlformats.org/officeDocument/2006/relationships/customXml" Target="../ink/ink36.xml"/><Relationship Id="rId87" Type="http://schemas.openxmlformats.org/officeDocument/2006/relationships/image" Target="../media/image42.png"/><Relationship Id="rId110" Type="http://schemas.openxmlformats.org/officeDocument/2006/relationships/customXml" Target="../ink/ink62.xml"/><Relationship Id="rId131" Type="http://schemas.openxmlformats.org/officeDocument/2006/relationships/customXml" Target="../ink/ink75.xml"/><Relationship Id="rId152" Type="http://schemas.openxmlformats.org/officeDocument/2006/relationships/image" Target="../media/image69.png"/><Relationship Id="rId173" Type="http://schemas.openxmlformats.org/officeDocument/2006/relationships/image" Target="../media/image79.png"/><Relationship Id="rId194" Type="http://schemas.openxmlformats.org/officeDocument/2006/relationships/customXml" Target="../ink/ink111.xml"/><Relationship Id="rId208" Type="http://schemas.openxmlformats.org/officeDocument/2006/relationships/image" Target="../media/image93.png"/><Relationship Id="rId229" Type="http://schemas.openxmlformats.org/officeDocument/2006/relationships/image" Target="../media/image102.png"/><Relationship Id="rId240" Type="http://schemas.openxmlformats.org/officeDocument/2006/relationships/image" Target="../media/image108.png"/><Relationship Id="rId14" Type="http://schemas.openxmlformats.org/officeDocument/2006/relationships/customXml" Target="../ink/ink7.xml"/><Relationship Id="rId35" Type="http://schemas.openxmlformats.org/officeDocument/2006/relationships/customXml" Target="../ink/ink18.xml"/><Relationship Id="rId56" Type="http://schemas.openxmlformats.org/officeDocument/2006/relationships/image" Target="../media/image29.png"/><Relationship Id="rId77" Type="http://schemas.openxmlformats.org/officeDocument/2006/relationships/customXml" Target="../ink/ink43.xml"/><Relationship Id="rId100" Type="http://schemas.openxmlformats.org/officeDocument/2006/relationships/customXml" Target="../ink/ink56.xml"/><Relationship Id="rId8" Type="http://schemas.openxmlformats.org/officeDocument/2006/relationships/customXml" Target="../ink/ink4.xml"/><Relationship Id="rId98" Type="http://schemas.openxmlformats.org/officeDocument/2006/relationships/image" Target="../media/image47.png"/><Relationship Id="rId121" Type="http://schemas.openxmlformats.org/officeDocument/2006/relationships/image" Target="../media/image56.png"/><Relationship Id="rId142" Type="http://schemas.openxmlformats.org/officeDocument/2006/relationships/image" Target="../media/image64.png"/><Relationship Id="rId163" Type="http://schemas.openxmlformats.org/officeDocument/2006/relationships/customXml" Target="../ink/ink92.xml"/><Relationship Id="rId184" Type="http://schemas.openxmlformats.org/officeDocument/2006/relationships/customXml" Target="../ink/ink105.xml"/><Relationship Id="rId219" Type="http://schemas.openxmlformats.org/officeDocument/2006/relationships/customXml" Target="../ink/ink125.xml"/><Relationship Id="rId230" Type="http://schemas.openxmlformats.org/officeDocument/2006/relationships/customXml" Target="../ink/ink131.xml"/><Relationship Id="rId25" Type="http://schemas.openxmlformats.org/officeDocument/2006/relationships/image" Target="../media/image16.png"/><Relationship Id="rId46" Type="http://schemas.openxmlformats.org/officeDocument/2006/relationships/customXml" Target="../ink/ink24.xml"/><Relationship Id="rId67" Type="http://schemas.openxmlformats.org/officeDocument/2006/relationships/customXml" Target="../ink/ink37.xml"/><Relationship Id="rId88" Type="http://schemas.openxmlformats.org/officeDocument/2006/relationships/customXml" Target="../ink/ink49.xml"/><Relationship Id="rId111" Type="http://schemas.openxmlformats.org/officeDocument/2006/relationships/image" Target="../media/image52.png"/><Relationship Id="rId132" Type="http://schemas.openxmlformats.org/officeDocument/2006/relationships/image" Target="../media/image60.png"/><Relationship Id="rId153" Type="http://schemas.openxmlformats.org/officeDocument/2006/relationships/customXml" Target="../ink/ink87.xml"/><Relationship Id="rId174" Type="http://schemas.openxmlformats.org/officeDocument/2006/relationships/customXml" Target="../ink/ink98.xml"/><Relationship Id="rId195" Type="http://schemas.openxmlformats.org/officeDocument/2006/relationships/image" Target="../media/image87.png"/><Relationship Id="rId209" Type="http://schemas.openxmlformats.org/officeDocument/2006/relationships/customXml" Target="../ink/ink119.xml"/><Relationship Id="rId220" Type="http://schemas.openxmlformats.org/officeDocument/2006/relationships/image" Target="../media/image98.png"/><Relationship Id="rId241" Type="http://schemas.openxmlformats.org/officeDocument/2006/relationships/image" Target="../media/image109.png"/><Relationship Id="rId15" Type="http://schemas.openxmlformats.org/officeDocument/2006/relationships/image" Target="../media/image11.png"/><Relationship Id="rId36" Type="http://schemas.openxmlformats.org/officeDocument/2006/relationships/image" Target="../media/image21.png"/><Relationship Id="rId57" Type="http://schemas.openxmlformats.org/officeDocument/2006/relationships/customXml" Target="../ink/ink31.xml"/><Relationship Id="rId106" Type="http://schemas.openxmlformats.org/officeDocument/2006/relationships/image" Target="../media/image50.png"/><Relationship Id="rId127" Type="http://schemas.openxmlformats.org/officeDocument/2006/relationships/customXml" Target="../ink/ink73.xml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52" Type="http://schemas.openxmlformats.org/officeDocument/2006/relationships/image" Target="../media/image27.png"/><Relationship Id="rId73" Type="http://schemas.openxmlformats.org/officeDocument/2006/relationships/customXml" Target="../ink/ink41.xml"/><Relationship Id="rId78" Type="http://schemas.openxmlformats.org/officeDocument/2006/relationships/image" Target="../media/image38.png"/><Relationship Id="rId94" Type="http://schemas.openxmlformats.org/officeDocument/2006/relationships/image" Target="../media/image45.png"/><Relationship Id="rId99" Type="http://schemas.openxmlformats.org/officeDocument/2006/relationships/customXml" Target="../ink/ink55.xml"/><Relationship Id="rId101" Type="http://schemas.openxmlformats.org/officeDocument/2006/relationships/customXml" Target="../ink/ink57.xml"/><Relationship Id="rId122" Type="http://schemas.openxmlformats.org/officeDocument/2006/relationships/customXml" Target="../ink/ink69.xml"/><Relationship Id="rId143" Type="http://schemas.openxmlformats.org/officeDocument/2006/relationships/customXml" Target="../ink/ink82.xml"/><Relationship Id="rId148" Type="http://schemas.openxmlformats.org/officeDocument/2006/relationships/image" Target="../media/image67.png"/><Relationship Id="rId164" Type="http://schemas.openxmlformats.org/officeDocument/2006/relationships/image" Target="../media/image75.png"/><Relationship Id="rId169" Type="http://schemas.openxmlformats.org/officeDocument/2006/relationships/customXml" Target="../ink/ink95.xml"/><Relationship Id="rId185" Type="http://schemas.openxmlformats.org/officeDocument/2006/relationships/image" Target="../media/image83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80" Type="http://schemas.openxmlformats.org/officeDocument/2006/relationships/customXml" Target="../ink/ink102.xml"/><Relationship Id="rId210" Type="http://schemas.openxmlformats.org/officeDocument/2006/relationships/image" Target="../media/image94.png"/><Relationship Id="rId215" Type="http://schemas.openxmlformats.org/officeDocument/2006/relationships/customXml" Target="../ink/ink123.xml"/><Relationship Id="rId236" Type="http://schemas.openxmlformats.org/officeDocument/2006/relationships/customXml" Target="../ink/ink135.xml"/><Relationship Id="rId26" Type="http://schemas.openxmlformats.org/officeDocument/2006/relationships/customXml" Target="../ink/ink13.xml"/><Relationship Id="rId231" Type="http://schemas.openxmlformats.org/officeDocument/2006/relationships/customXml" Target="../ink/ink132.xml"/><Relationship Id="rId47" Type="http://schemas.openxmlformats.org/officeDocument/2006/relationships/customXml" Target="../ink/ink25.xml"/><Relationship Id="rId68" Type="http://schemas.openxmlformats.org/officeDocument/2006/relationships/customXml" Target="../ink/ink38.xml"/><Relationship Id="rId89" Type="http://schemas.openxmlformats.org/officeDocument/2006/relationships/customXml" Target="../ink/ink50.xml"/><Relationship Id="rId112" Type="http://schemas.openxmlformats.org/officeDocument/2006/relationships/customXml" Target="../ink/ink63.xml"/><Relationship Id="rId133" Type="http://schemas.openxmlformats.org/officeDocument/2006/relationships/customXml" Target="../ink/ink76.xml"/><Relationship Id="rId154" Type="http://schemas.openxmlformats.org/officeDocument/2006/relationships/image" Target="../media/image70.png"/><Relationship Id="rId175" Type="http://schemas.openxmlformats.org/officeDocument/2006/relationships/customXml" Target="../ink/ink99.xml"/><Relationship Id="rId196" Type="http://schemas.openxmlformats.org/officeDocument/2006/relationships/customXml" Target="../ink/ink112.xml"/><Relationship Id="rId200" Type="http://schemas.openxmlformats.org/officeDocument/2006/relationships/customXml" Target="../ink/ink114.xml"/><Relationship Id="rId16" Type="http://schemas.openxmlformats.org/officeDocument/2006/relationships/customXml" Target="../ink/ink8.xml"/><Relationship Id="rId221" Type="http://schemas.openxmlformats.org/officeDocument/2006/relationships/customXml" Target="../ink/ink126.xml"/><Relationship Id="rId242" Type="http://schemas.openxmlformats.org/officeDocument/2006/relationships/image" Target="../media/image110.png"/><Relationship Id="rId37" Type="http://schemas.openxmlformats.org/officeDocument/2006/relationships/customXml" Target="../ink/ink19.xml"/><Relationship Id="rId58" Type="http://schemas.openxmlformats.org/officeDocument/2006/relationships/image" Target="../media/image30.png"/><Relationship Id="rId79" Type="http://schemas.openxmlformats.org/officeDocument/2006/relationships/customXml" Target="../ink/ink44.xml"/><Relationship Id="rId102" Type="http://schemas.openxmlformats.org/officeDocument/2006/relationships/image" Target="../media/image48.png"/><Relationship Id="rId123" Type="http://schemas.openxmlformats.org/officeDocument/2006/relationships/customXml" Target="../ink/ink70.xml"/><Relationship Id="rId144" Type="http://schemas.openxmlformats.org/officeDocument/2006/relationships/image" Target="../media/image65.png"/><Relationship Id="rId90" Type="http://schemas.openxmlformats.org/officeDocument/2006/relationships/image" Target="../media/image43.png"/><Relationship Id="rId165" Type="http://schemas.openxmlformats.org/officeDocument/2006/relationships/customXml" Target="../ink/ink93.xml"/><Relationship Id="rId186" Type="http://schemas.openxmlformats.org/officeDocument/2006/relationships/customXml" Target="../ink/ink106.xml"/><Relationship Id="rId211" Type="http://schemas.openxmlformats.org/officeDocument/2006/relationships/customXml" Target="../ink/ink120.xml"/><Relationship Id="rId232" Type="http://schemas.openxmlformats.org/officeDocument/2006/relationships/customXml" Target="../ink/ink133.xml"/><Relationship Id="rId27" Type="http://schemas.openxmlformats.org/officeDocument/2006/relationships/image" Target="../media/image17.png"/><Relationship Id="rId48" Type="http://schemas.openxmlformats.org/officeDocument/2006/relationships/customXml" Target="../ink/ink26.xml"/><Relationship Id="rId69" Type="http://schemas.openxmlformats.org/officeDocument/2006/relationships/image" Target="../media/image34.png"/><Relationship Id="rId113" Type="http://schemas.openxmlformats.org/officeDocument/2006/relationships/image" Target="../media/image53.png"/><Relationship Id="rId134" Type="http://schemas.openxmlformats.org/officeDocument/2006/relationships/image" Target="../media/image61.png"/><Relationship Id="rId80" Type="http://schemas.openxmlformats.org/officeDocument/2006/relationships/image" Target="../media/image39.png"/><Relationship Id="rId155" Type="http://schemas.openxmlformats.org/officeDocument/2006/relationships/customXml" Target="../ink/ink88.xml"/><Relationship Id="rId176" Type="http://schemas.openxmlformats.org/officeDocument/2006/relationships/image" Target="../media/image80.png"/><Relationship Id="rId197" Type="http://schemas.openxmlformats.org/officeDocument/2006/relationships/image" Target="../media/image88.png"/><Relationship Id="rId201" Type="http://schemas.openxmlformats.org/officeDocument/2006/relationships/image" Target="../media/image90.png"/><Relationship Id="rId222" Type="http://schemas.openxmlformats.org/officeDocument/2006/relationships/image" Target="../media/image99.png"/><Relationship Id="rId17" Type="http://schemas.openxmlformats.org/officeDocument/2006/relationships/image" Target="../media/image12.png"/><Relationship Id="rId38" Type="http://schemas.openxmlformats.org/officeDocument/2006/relationships/image" Target="../media/image22.png"/><Relationship Id="rId59" Type="http://schemas.openxmlformats.org/officeDocument/2006/relationships/customXml" Target="../ink/ink32.xml"/><Relationship Id="rId103" Type="http://schemas.openxmlformats.org/officeDocument/2006/relationships/customXml" Target="../ink/ink58.xml"/><Relationship Id="rId124" Type="http://schemas.openxmlformats.org/officeDocument/2006/relationships/customXml" Target="../ink/ink71.xml"/><Relationship Id="rId70" Type="http://schemas.openxmlformats.org/officeDocument/2006/relationships/customXml" Target="../ink/ink39.xml"/><Relationship Id="rId91" Type="http://schemas.openxmlformats.org/officeDocument/2006/relationships/customXml" Target="../ink/ink51.xml"/><Relationship Id="rId145" Type="http://schemas.openxmlformats.org/officeDocument/2006/relationships/customXml" Target="../ink/ink83.xml"/><Relationship Id="rId166" Type="http://schemas.openxmlformats.org/officeDocument/2006/relationships/image" Target="../media/image76.png"/><Relationship Id="rId187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1.xml"/><Relationship Id="rId233" Type="http://schemas.openxmlformats.org/officeDocument/2006/relationships/image" Target="../media/image103.png"/><Relationship Id="rId28" Type="http://schemas.openxmlformats.org/officeDocument/2006/relationships/customXml" Target="../ink/ink14.xml"/><Relationship Id="rId49" Type="http://schemas.openxmlformats.org/officeDocument/2006/relationships/customXml" Target="../ink/ink27.xml"/><Relationship Id="rId114" Type="http://schemas.openxmlformats.org/officeDocument/2006/relationships/customXml" Target="../ink/ink64.xml"/><Relationship Id="rId60" Type="http://schemas.openxmlformats.org/officeDocument/2006/relationships/image" Target="../media/image31.png"/><Relationship Id="rId81" Type="http://schemas.openxmlformats.org/officeDocument/2006/relationships/customXml" Target="../ink/ink45.xml"/><Relationship Id="rId135" Type="http://schemas.openxmlformats.org/officeDocument/2006/relationships/customXml" Target="../ink/ink77.xml"/><Relationship Id="rId156" Type="http://schemas.openxmlformats.org/officeDocument/2006/relationships/image" Target="../media/image71.png"/><Relationship Id="rId177" Type="http://schemas.openxmlformats.org/officeDocument/2006/relationships/customXml" Target="../ink/ink100.xml"/><Relationship Id="rId198" Type="http://schemas.openxmlformats.org/officeDocument/2006/relationships/customXml" Target="../ink/ink113.xml"/><Relationship Id="rId202" Type="http://schemas.openxmlformats.org/officeDocument/2006/relationships/customXml" Target="../ink/ink115.xml"/><Relationship Id="rId223" Type="http://schemas.openxmlformats.org/officeDocument/2006/relationships/customXml" Target="../ink/ink127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50" Type="http://schemas.openxmlformats.org/officeDocument/2006/relationships/image" Target="../media/image26.png"/><Relationship Id="rId104" Type="http://schemas.openxmlformats.org/officeDocument/2006/relationships/image" Target="../media/image49.png"/><Relationship Id="rId125" Type="http://schemas.openxmlformats.org/officeDocument/2006/relationships/image" Target="../media/image57.png"/><Relationship Id="rId146" Type="http://schemas.openxmlformats.org/officeDocument/2006/relationships/image" Target="../media/image66.png"/><Relationship Id="rId167" Type="http://schemas.openxmlformats.org/officeDocument/2006/relationships/customXml" Target="../ink/ink94.xml"/><Relationship Id="rId188" Type="http://schemas.openxmlformats.org/officeDocument/2006/relationships/customXml" Target="../ink/ink107.xml"/><Relationship Id="rId71" Type="http://schemas.openxmlformats.org/officeDocument/2006/relationships/customXml" Target="../ink/ink40.xml"/><Relationship Id="rId92" Type="http://schemas.openxmlformats.org/officeDocument/2006/relationships/image" Target="../media/image44.png"/><Relationship Id="rId213" Type="http://schemas.openxmlformats.org/officeDocument/2006/relationships/image" Target="../media/image95.png"/><Relationship Id="rId234" Type="http://schemas.openxmlformats.org/officeDocument/2006/relationships/customXml" Target="../ink/ink134.xml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40" Type="http://schemas.openxmlformats.org/officeDocument/2006/relationships/image" Target="../media/image23.png"/><Relationship Id="rId115" Type="http://schemas.openxmlformats.org/officeDocument/2006/relationships/image" Target="../media/image54.png"/><Relationship Id="rId136" Type="http://schemas.openxmlformats.org/officeDocument/2006/relationships/customXml" Target="../ink/ink78.xml"/><Relationship Id="rId157" Type="http://schemas.openxmlformats.org/officeDocument/2006/relationships/customXml" Target="../ink/ink89.xml"/><Relationship Id="rId178" Type="http://schemas.openxmlformats.org/officeDocument/2006/relationships/image" Target="../media/image81.png"/><Relationship Id="rId61" Type="http://schemas.openxmlformats.org/officeDocument/2006/relationships/customXml" Target="../ink/ink33.xml"/><Relationship Id="rId82" Type="http://schemas.openxmlformats.org/officeDocument/2006/relationships/image" Target="../media/image40.png"/><Relationship Id="rId199" Type="http://schemas.openxmlformats.org/officeDocument/2006/relationships/image" Target="../media/image89.png"/><Relationship Id="rId203" Type="http://schemas.openxmlformats.org/officeDocument/2006/relationships/image" Target="../media/image91.png"/><Relationship Id="rId19" Type="http://schemas.openxmlformats.org/officeDocument/2006/relationships/image" Target="../media/image13.png"/><Relationship Id="rId224" Type="http://schemas.openxmlformats.org/officeDocument/2006/relationships/image" Target="../media/image100.png"/><Relationship Id="rId30" Type="http://schemas.openxmlformats.org/officeDocument/2006/relationships/customXml" Target="../ink/ink15.xml"/><Relationship Id="rId105" Type="http://schemas.openxmlformats.org/officeDocument/2006/relationships/customXml" Target="../ink/ink59.xml"/><Relationship Id="rId126" Type="http://schemas.openxmlformats.org/officeDocument/2006/relationships/customXml" Target="../ink/ink72.xml"/><Relationship Id="rId147" Type="http://schemas.openxmlformats.org/officeDocument/2006/relationships/customXml" Target="../ink/ink84.xml"/><Relationship Id="rId168" Type="http://schemas.openxmlformats.org/officeDocument/2006/relationships/image" Target="../media/image77.png"/><Relationship Id="rId51" Type="http://schemas.openxmlformats.org/officeDocument/2006/relationships/customXml" Target="../ink/ink28.xml"/><Relationship Id="rId72" Type="http://schemas.openxmlformats.org/officeDocument/2006/relationships/image" Target="../media/image35.png"/><Relationship Id="rId93" Type="http://schemas.openxmlformats.org/officeDocument/2006/relationships/customXml" Target="../ink/ink52.xml"/><Relationship Id="rId189" Type="http://schemas.openxmlformats.org/officeDocument/2006/relationships/customXml" Target="../ink/ink108.xml"/><Relationship Id="rId3" Type="http://schemas.openxmlformats.org/officeDocument/2006/relationships/image" Target="../media/image4.png"/><Relationship Id="rId214" Type="http://schemas.openxmlformats.org/officeDocument/2006/relationships/customXml" Target="../ink/ink122.xml"/><Relationship Id="rId235" Type="http://schemas.openxmlformats.org/officeDocument/2006/relationships/image" Target="../media/image104.png"/><Relationship Id="rId116" Type="http://schemas.openxmlformats.org/officeDocument/2006/relationships/customXml" Target="../ink/ink65.xml"/><Relationship Id="rId137" Type="http://schemas.openxmlformats.org/officeDocument/2006/relationships/customXml" Target="../ink/ink79.xml"/><Relationship Id="rId158" Type="http://schemas.openxmlformats.org/officeDocument/2006/relationships/image" Target="../media/image72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2.png"/><Relationship Id="rId83" Type="http://schemas.openxmlformats.org/officeDocument/2006/relationships/customXml" Target="../ink/ink46.xml"/><Relationship Id="rId179" Type="http://schemas.openxmlformats.org/officeDocument/2006/relationships/customXml" Target="../ink/ink101.xml"/><Relationship Id="rId190" Type="http://schemas.openxmlformats.org/officeDocument/2006/relationships/customXml" Target="../ink/ink109.xml"/><Relationship Id="rId204" Type="http://schemas.openxmlformats.org/officeDocument/2006/relationships/customXml" Target="../ink/ink116.xml"/><Relationship Id="rId225" Type="http://schemas.openxmlformats.org/officeDocument/2006/relationships/customXml" Target="../ink/ink1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8.xml"/><Relationship Id="rId18" Type="http://schemas.openxmlformats.org/officeDocument/2006/relationships/image" Target="../media/image121.png"/><Relationship Id="rId26" Type="http://schemas.openxmlformats.org/officeDocument/2006/relationships/image" Target="../media/image125.png"/><Relationship Id="rId39" Type="http://schemas.openxmlformats.org/officeDocument/2006/relationships/customXml" Target="../ink/ink151.xml"/><Relationship Id="rId21" Type="http://schemas.openxmlformats.org/officeDocument/2006/relationships/customXml" Target="../ink/ink142.xml"/><Relationship Id="rId34" Type="http://schemas.openxmlformats.org/officeDocument/2006/relationships/image" Target="../media/image129.png"/><Relationship Id="rId42" Type="http://schemas.openxmlformats.org/officeDocument/2006/relationships/image" Target="../media/image133.png"/><Relationship Id="rId47" Type="http://schemas.openxmlformats.org/officeDocument/2006/relationships/customXml" Target="../ink/ink155.xml"/><Relationship Id="rId50" Type="http://schemas.openxmlformats.org/officeDocument/2006/relationships/image" Target="../media/image137.png"/><Relationship Id="rId7" Type="http://schemas.openxmlformats.org/officeDocument/2006/relationships/image" Target="../media/image115.png"/><Relationship Id="rId2" Type="http://schemas.openxmlformats.org/officeDocument/2006/relationships/chart" Target="../charts/chart2.xml"/><Relationship Id="rId16" Type="http://schemas.openxmlformats.org/officeDocument/2006/relationships/image" Target="../media/image120.png"/><Relationship Id="rId29" Type="http://schemas.openxmlformats.org/officeDocument/2006/relationships/customXml" Target="../ink/ink146.xml"/><Relationship Id="rId11" Type="http://schemas.openxmlformats.org/officeDocument/2006/relationships/customXml" Target="../ink/ink137.xml"/><Relationship Id="rId24" Type="http://schemas.openxmlformats.org/officeDocument/2006/relationships/image" Target="../media/image124.png"/><Relationship Id="rId32" Type="http://schemas.openxmlformats.org/officeDocument/2006/relationships/image" Target="../media/image128.png"/><Relationship Id="rId37" Type="http://schemas.openxmlformats.org/officeDocument/2006/relationships/customXml" Target="../ink/ink150.xml"/><Relationship Id="rId40" Type="http://schemas.openxmlformats.org/officeDocument/2006/relationships/image" Target="../media/image132.png"/><Relationship Id="rId45" Type="http://schemas.openxmlformats.org/officeDocument/2006/relationships/customXml" Target="../ink/ink154.xml"/><Relationship Id="rId5" Type="http://schemas.openxmlformats.org/officeDocument/2006/relationships/image" Target="../media/image113.png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126.png"/><Relationship Id="rId36" Type="http://schemas.openxmlformats.org/officeDocument/2006/relationships/image" Target="../media/image130.png"/><Relationship Id="rId49" Type="http://schemas.openxmlformats.org/officeDocument/2006/relationships/customXml" Target="../ink/ink156.xml"/><Relationship Id="rId10" Type="http://schemas.openxmlformats.org/officeDocument/2006/relationships/image" Target="../media/image117.png"/><Relationship Id="rId19" Type="http://schemas.openxmlformats.org/officeDocument/2006/relationships/customXml" Target="../ink/ink141.xml"/><Relationship Id="rId31" Type="http://schemas.openxmlformats.org/officeDocument/2006/relationships/customXml" Target="../ink/ink147.xml"/><Relationship Id="rId44" Type="http://schemas.openxmlformats.org/officeDocument/2006/relationships/image" Target="../media/image134.png"/><Relationship Id="rId52" Type="http://schemas.openxmlformats.org/officeDocument/2006/relationships/image" Target="../media/image138.png"/><Relationship Id="rId4" Type="http://schemas.openxmlformats.org/officeDocument/2006/relationships/image" Target="../media/image112.png"/><Relationship Id="rId9" Type="http://schemas.openxmlformats.org/officeDocument/2006/relationships/customXml" Target="../ink/ink136.xml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Relationship Id="rId27" Type="http://schemas.openxmlformats.org/officeDocument/2006/relationships/customXml" Target="../ink/ink145.xml"/><Relationship Id="rId30" Type="http://schemas.openxmlformats.org/officeDocument/2006/relationships/image" Target="../media/image127.png"/><Relationship Id="rId35" Type="http://schemas.openxmlformats.org/officeDocument/2006/relationships/customXml" Target="../ink/ink149.xml"/><Relationship Id="rId43" Type="http://schemas.openxmlformats.org/officeDocument/2006/relationships/customXml" Target="../ink/ink153.xml"/><Relationship Id="rId48" Type="http://schemas.openxmlformats.org/officeDocument/2006/relationships/image" Target="../media/image136.png"/><Relationship Id="rId8" Type="http://schemas.openxmlformats.org/officeDocument/2006/relationships/image" Target="../media/image116.png"/><Relationship Id="rId51" Type="http://schemas.openxmlformats.org/officeDocument/2006/relationships/customXml" Target="../ink/ink157.xml"/><Relationship Id="rId3" Type="http://schemas.openxmlformats.org/officeDocument/2006/relationships/image" Target="../media/image111.png"/><Relationship Id="rId12" Type="http://schemas.openxmlformats.org/officeDocument/2006/relationships/image" Target="../media/image118.png"/><Relationship Id="rId17" Type="http://schemas.openxmlformats.org/officeDocument/2006/relationships/customXml" Target="../ink/ink140.xml"/><Relationship Id="rId25" Type="http://schemas.openxmlformats.org/officeDocument/2006/relationships/customXml" Target="../ink/ink144.xml"/><Relationship Id="rId33" Type="http://schemas.openxmlformats.org/officeDocument/2006/relationships/customXml" Target="../ink/ink148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20" Type="http://schemas.openxmlformats.org/officeDocument/2006/relationships/image" Target="../media/image122.png"/><Relationship Id="rId41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5C88-A739-0B5E-1838-D1E4D24D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A2085-9E65-6EB1-318D-CEF5E496A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Subject to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A2085-9E65-6EB1-318D-CEF5E496A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54DF-F81C-6CB0-8B2F-64631994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2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4865-4056-24BE-B520-2F1442EF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5938D-06EE-CBAD-B0F0-2A88E263D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 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35938D-06EE-CBAD-B0F0-2A88E263D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13B7F-EBCF-D5DC-4C48-1D654090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6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DEE1-8032-9D20-DFB1-2360A60A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BFD761-2B8B-F948-5235-16D46C431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121612"/>
              </p:ext>
            </p:extLst>
          </p:nvPr>
        </p:nvGraphicFramePr>
        <p:xfrm>
          <a:off x="838200" y="1649413"/>
          <a:ext cx="10515600" cy="452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EACA6-C718-ABA3-99E5-992BE8D0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69DAFB-D039-DD49-F792-DADA095B299A}"/>
              </a:ext>
            </a:extLst>
          </p:cNvPr>
          <p:cNvCxnSpPr>
            <a:cxnSpLocks/>
          </p:cNvCxnSpPr>
          <p:nvPr/>
        </p:nvCxnSpPr>
        <p:spPr>
          <a:xfrm>
            <a:off x="9518904" y="2276856"/>
            <a:ext cx="0" cy="377647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5DF9E8-6ADD-505D-7664-C83F91FD257D}"/>
                  </a:ext>
                </a:extLst>
              </p:cNvPr>
              <p:cNvSpPr txBox="1"/>
              <p:nvPr/>
            </p:nvSpPr>
            <p:spPr>
              <a:xfrm>
                <a:off x="9253727" y="6053328"/>
                <a:ext cx="640073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5DF9E8-6ADD-505D-7664-C83F91FD2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727" y="6053328"/>
                <a:ext cx="640073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B6F64-286B-E5A4-8580-99F48F19F4C9}"/>
              </a:ext>
            </a:extLst>
          </p:cNvPr>
          <p:cNvCxnSpPr/>
          <p:nvPr/>
        </p:nvCxnSpPr>
        <p:spPr>
          <a:xfrm flipH="1">
            <a:off x="9253727" y="2459736"/>
            <a:ext cx="26517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F54819-14AA-4D8A-91C6-FF9116E3199A}"/>
              </a:ext>
            </a:extLst>
          </p:cNvPr>
          <p:cNvCxnSpPr/>
          <p:nvPr/>
        </p:nvCxnSpPr>
        <p:spPr>
          <a:xfrm flipH="1">
            <a:off x="8756903" y="5867400"/>
            <a:ext cx="26517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90E6BB-AC1F-64C5-D2F6-AB91399E6865}"/>
              </a:ext>
            </a:extLst>
          </p:cNvPr>
          <p:cNvCxnSpPr>
            <a:cxnSpLocks/>
          </p:cNvCxnSpPr>
          <p:nvPr/>
        </p:nvCxnSpPr>
        <p:spPr>
          <a:xfrm>
            <a:off x="9022080" y="2276856"/>
            <a:ext cx="0" cy="3776472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83C348-4157-C663-A2AA-B1EF690F09D3}"/>
              </a:ext>
            </a:extLst>
          </p:cNvPr>
          <p:cNvCxnSpPr/>
          <p:nvPr/>
        </p:nvCxnSpPr>
        <p:spPr>
          <a:xfrm flipH="1">
            <a:off x="8756903" y="2459736"/>
            <a:ext cx="26517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A4CBA4-9B1E-730F-3E62-B67AB2CD424C}"/>
                  </a:ext>
                </a:extLst>
              </p:cNvPr>
              <p:cNvSpPr txBox="1"/>
              <p:nvPr/>
            </p:nvSpPr>
            <p:spPr>
              <a:xfrm>
                <a:off x="8677663" y="6068946"/>
                <a:ext cx="640072" cy="61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A4CBA4-9B1E-730F-3E62-B67AB2CD4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63" y="6068946"/>
                <a:ext cx="640072" cy="611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A83C8-7486-4C3C-B9C6-694DC4C11738}"/>
              </a:ext>
            </a:extLst>
          </p:cNvPr>
          <p:cNvCxnSpPr>
            <a:cxnSpLocks/>
          </p:cNvCxnSpPr>
          <p:nvPr/>
        </p:nvCxnSpPr>
        <p:spPr>
          <a:xfrm>
            <a:off x="8863584" y="2276856"/>
            <a:ext cx="0" cy="3776472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8E5111-08BE-D361-3BCB-1EA3D485F95C}"/>
              </a:ext>
            </a:extLst>
          </p:cNvPr>
          <p:cNvCxnSpPr/>
          <p:nvPr/>
        </p:nvCxnSpPr>
        <p:spPr>
          <a:xfrm flipH="1">
            <a:off x="8598407" y="2548128"/>
            <a:ext cx="26517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851399-91F3-0CF6-4376-ECA0AC290276}"/>
              </a:ext>
            </a:extLst>
          </p:cNvPr>
          <p:cNvCxnSpPr/>
          <p:nvPr/>
        </p:nvCxnSpPr>
        <p:spPr>
          <a:xfrm flipH="1">
            <a:off x="8598407" y="5937504"/>
            <a:ext cx="26517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B5B751-8558-7430-3513-20E7ACBDF75C}"/>
              </a:ext>
            </a:extLst>
          </p:cNvPr>
          <p:cNvCxnSpPr/>
          <p:nvPr/>
        </p:nvCxnSpPr>
        <p:spPr>
          <a:xfrm flipH="1">
            <a:off x="9185146" y="5937504"/>
            <a:ext cx="26517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CBFAB-74AF-B7FD-B584-8B91DDF8EA8F}"/>
                  </a:ext>
                </a:extLst>
              </p:cNvPr>
              <p:cNvSpPr txBox="1"/>
              <p:nvPr/>
            </p:nvSpPr>
            <p:spPr>
              <a:xfrm>
                <a:off x="7680960" y="5937504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CBFAB-74AF-B7FD-B584-8B91DDF8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5937504"/>
                <a:ext cx="20574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297BB2-7AEC-A569-6C67-16957D318B31}"/>
              </a:ext>
            </a:extLst>
          </p:cNvPr>
          <p:cNvCxnSpPr>
            <a:cxnSpLocks/>
          </p:cNvCxnSpPr>
          <p:nvPr/>
        </p:nvCxnSpPr>
        <p:spPr>
          <a:xfrm>
            <a:off x="6864096" y="2319528"/>
            <a:ext cx="0" cy="377647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210D27-A2B2-11DA-250F-2832904825D9}"/>
              </a:ext>
            </a:extLst>
          </p:cNvPr>
          <p:cNvCxnSpPr>
            <a:cxnSpLocks/>
          </p:cNvCxnSpPr>
          <p:nvPr/>
        </p:nvCxnSpPr>
        <p:spPr>
          <a:xfrm>
            <a:off x="6864096" y="2548128"/>
            <a:ext cx="36880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9E822B-6950-446F-43B6-3BC4F1EC1828}"/>
              </a:ext>
            </a:extLst>
          </p:cNvPr>
          <p:cNvCxnSpPr>
            <a:cxnSpLocks/>
          </p:cNvCxnSpPr>
          <p:nvPr/>
        </p:nvCxnSpPr>
        <p:spPr>
          <a:xfrm>
            <a:off x="6864096" y="5867400"/>
            <a:ext cx="368808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E26094-B14C-2773-EB6B-33A37B62F711}"/>
                  </a:ext>
                </a:extLst>
              </p:cNvPr>
              <p:cNvSpPr txBox="1"/>
              <p:nvPr/>
            </p:nvSpPr>
            <p:spPr>
              <a:xfrm>
                <a:off x="6647687" y="6068946"/>
                <a:ext cx="457208" cy="564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9E26094-B14C-2773-EB6B-33A37B62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7" y="6068946"/>
                <a:ext cx="457208" cy="5647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650C80-EC05-BE05-BCD3-C4FEBA65F99E}"/>
              </a:ext>
            </a:extLst>
          </p:cNvPr>
          <p:cNvCxnSpPr>
            <a:cxnSpLocks/>
          </p:cNvCxnSpPr>
          <p:nvPr/>
        </p:nvCxnSpPr>
        <p:spPr>
          <a:xfrm>
            <a:off x="4959096" y="2319528"/>
            <a:ext cx="0" cy="377647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547A34-955B-01D8-8A1F-06855CBFC0BA}"/>
              </a:ext>
            </a:extLst>
          </p:cNvPr>
          <p:cNvCxnSpPr>
            <a:cxnSpLocks/>
          </p:cNvCxnSpPr>
          <p:nvPr/>
        </p:nvCxnSpPr>
        <p:spPr>
          <a:xfrm>
            <a:off x="4959096" y="2548128"/>
            <a:ext cx="36880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63C8D8-25BF-6A33-2F1E-258F05A897F3}"/>
              </a:ext>
            </a:extLst>
          </p:cNvPr>
          <p:cNvCxnSpPr>
            <a:cxnSpLocks/>
          </p:cNvCxnSpPr>
          <p:nvPr/>
        </p:nvCxnSpPr>
        <p:spPr>
          <a:xfrm>
            <a:off x="4959096" y="5891784"/>
            <a:ext cx="36880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4CDE6B-4286-B7F7-897E-3E3B58AE09A3}"/>
                  </a:ext>
                </a:extLst>
              </p:cNvPr>
              <p:cNvSpPr txBox="1"/>
              <p:nvPr/>
            </p:nvSpPr>
            <p:spPr>
              <a:xfrm>
                <a:off x="4590287" y="6053328"/>
                <a:ext cx="658365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4CDE6B-4286-B7F7-897E-3E3B58AE0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287" y="6053328"/>
                <a:ext cx="658365" cy="562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CAD4AE-6F88-1C67-E778-FA35F5B42D80}"/>
              </a:ext>
            </a:extLst>
          </p:cNvPr>
          <p:cNvCxnSpPr>
            <a:cxnSpLocks/>
          </p:cNvCxnSpPr>
          <p:nvPr/>
        </p:nvCxnSpPr>
        <p:spPr>
          <a:xfrm>
            <a:off x="2670048" y="2276856"/>
            <a:ext cx="0" cy="377647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148F20-F0ED-FF39-C7D4-026642804266}"/>
              </a:ext>
            </a:extLst>
          </p:cNvPr>
          <p:cNvCxnSpPr>
            <a:cxnSpLocks/>
          </p:cNvCxnSpPr>
          <p:nvPr/>
        </p:nvCxnSpPr>
        <p:spPr>
          <a:xfrm>
            <a:off x="2670048" y="2462784"/>
            <a:ext cx="36880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339EBC-053C-7F00-C05F-CF46D66DE408}"/>
              </a:ext>
            </a:extLst>
          </p:cNvPr>
          <p:cNvCxnSpPr>
            <a:cxnSpLocks/>
          </p:cNvCxnSpPr>
          <p:nvPr/>
        </p:nvCxnSpPr>
        <p:spPr>
          <a:xfrm>
            <a:off x="2670048" y="5891784"/>
            <a:ext cx="36880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EEBB41-8D12-D7D3-6EF1-6D95AC745997}"/>
                  </a:ext>
                </a:extLst>
              </p:cNvPr>
              <p:cNvSpPr txBox="1"/>
              <p:nvPr/>
            </p:nvSpPr>
            <p:spPr>
              <a:xfrm>
                <a:off x="2084835" y="5937504"/>
                <a:ext cx="954022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EEBB41-8D12-D7D3-6EF1-6D95AC745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35" y="5937504"/>
                <a:ext cx="954022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4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35FB-5F21-404C-AFC2-129EABCC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E5073-E075-19F0-1742-F612E066A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So, the feasible region x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objective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E5073-E075-19F0-1742-F612E066A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C5461-F1C3-9885-09DE-FD1DA6A5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4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E3F5-7B5B-8D54-F0CA-A9415D02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0EC3D-5693-73E8-40E0-7E95D5108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P5)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≥−5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≥−7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0EC3D-5693-73E8-40E0-7E95D5108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D672F-55C5-50BA-9905-B5989A6D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AB5-4891-4C45-983A-683A69BF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2D12-9A61-A173-3D5C-FDD52A23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A0442-151A-CD6C-F17F-2C8DE86E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241BB0-FF5B-C64E-BEB8-B745A7403B49}"/>
              </a:ext>
            </a:extLst>
          </p:cNvPr>
          <p:cNvCxnSpPr/>
          <p:nvPr/>
        </p:nvCxnSpPr>
        <p:spPr>
          <a:xfrm>
            <a:off x="1005840" y="4123944"/>
            <a:ext cx="1019556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8E5D87-A379-8657-3F61-2BCC959059C0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1649691"/>
            <a:ext cx="0" cy="45272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F046BC-117D-E7E8-A2FC-C138504E08E2}"/>
              </a:ext>
            </a:extLst>
          </p:cNvPr>
          <p:cNvCxnSpPr/>
          <p:nvPr/>
        </p:nvCxnSpPr>
        <p:spPr>
          <a:xfrm>
            <a:off x="1975104" y="1700784"/>
            <a:ext cx="0" cy="45079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7722C9-AF09-41B2-51C4-B4A7D7820031}"/>
              </a:ext>
            </a:extLst>
          </p:cNvPr>
          <p:cNvCxnSpPr/>
          <p:nvPr/>
        </p:nvCxnSpPr>
        <p:spPr>
          <a:xfrm>
            <a:off x="1960995" y="1920240"/>
            <a:ext cx="3474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B5D553-3799-A0AF-87CC-ADAAC7A29DC2}"/>
              </a:ext>
            </a:extLst>
          </p:cNvPr>
          <p:cNvCxnSpPr/>
          <p:nvPr/>
        </p:nvCxnSpPr>
        <p:spPr>
          <a:xfrm>
            <a:off x="1975104" y="5977128"/>
            <a:ext cx="3474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F9F651-6EEB-C676-EF60-B27A2F8CC052}"/>
              </a:ext>
            </a:extLst>
          </p:cNvPr>
          <p:cNvCxnSpPr/>
          <p:nvPr/>
        </p:nvCxnSpPr>
        <p:spPr>
          <a:xfrm>
            <a:off x="1149096" y="1700784"/>
            <a:ext cx="0" cy="45079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835A6E-1CDA-59B2-D488-249F204730F2}"/>
              </a:ext>
            </a:extLst>
          </p:cNvPr>
          <p:cNvCxnSpPr/>
          <p:nvPr/>
        </p:nvCxnSpPr>
        <p:spPr>
          <a:xfrm>
            <a:off x="1149096" y="1962912"/>
            <a:ext cx="3474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B6674E-59D9-38AE-821C-747CC07A7019}"/>
              </a:ext>
            </a:extLst>
          </p:cNvPr>
          <p:cNvCxnSpPr/>
          <p:nvPr/>
        </p:nvCxnSpPr>
        <p:spPr>
          <a:xfrm>
            <a:off x="1149096" y="5977128"/>
            <a:ext cx="3474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4055FB-5826-3315-63AA-2C75ED0D8AEA}"/>
                  </a:ext>
                </a:extLst>
              </p:cNvPr>
              <p:cNvSpPr txBox="1"/>
              <p:nvPr/>
            </p:nvSpPr>
            <p:spPr>
              <a:xfrm>
                <a:off x="685800" y="6176964"/>
                <a:ext cx="1097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4055FB-5826-3315-63AA-2C75ED0D8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176964"/>
                <a:ext cx="1097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D321B8-936A-A16D-CD43-4CF62BE5B0F6}"/>
                  </a:ext>
                </a:extLst>
              </p:cNvPr>
              <p:cNvSpPr txBox="1"/>
              <p:nvPr/>
            </p:nvSpPr>
            <p:spPr>
              <a:xfrm>
                <a:off x="1612394" y="6208776"/>
                <a:ext cx="1097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D321B8-936A-A16D-CD43-4CF62BE5B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94" y="6208776"/>
                <a:ext cx="1097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BF6BD3-8ADA-4C24-22E8-F111787DD6EF}"/>
              </a:ext>
            </a:extLst>
          </p:cNvPr>
          <p:cNvCxnSpPr/>
          <p:nvPr/>
        </p:nvCxnSpPr>
        <p:spPr>
          <a:xfrm>
            <a:off x="10192512" y="1649691"/>
            <a:ext cx="0" cy="45079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C8E6A6-8C03-144B-1F00-4FD8AD5D241C}"/>
                  </a:ext>
                </a:extLst>
              </p:cNvPr>
              <p:cNvSpPr txBox="1"/>
              <p:nvPr/>
            </p:nvSpPr>
            <p:spPr>
              <a:xfrm>
                <a:off x="9758563" y="6176963"/>
                <a:ext cx="133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C8E6A6-8C03-144B-1F00-4FD8AD5D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563" y="6176963"/>
                <a:ext cx="13331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6F599A-49EC-FCCF-B926-6532FBECDC77}"/>
              </a:ext>
            </a:extLst>
          </p:cNvPr>
          <p:cNvCxnSpPr/>
          <p:nvPr/>
        </p:nvCxnSpPr>
        <p:spPr>
          <a:xfrm flipH="1">
            <a:off x="9758563" y="5977128"/>
            <a:ext cx="4339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ED9D85-73E6-EDD6-7CB6-CC0FB10BEDF3}"/>
              </a:ext>
            </a:extLst>
          </p:cNvPr>
          <p:cNvCxnSpPr/>
          <p:nvPr/>
        </p:nvCxnSpPr>
        <p:spPr>
          <a:xfrm flipH="1">
            <a:off x="9758563" y="1816608"/>
            <a:ext cx="4339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8BB983-3557-5439-66CE-188A2D8377FD}"/>
              </a:ext>
            </a:extLst>
          </p:cNvPr>
          <p:cNvCxnSpPr/>
          <p:nvPr/>
        </p:nvCxnSpPr>
        <p:spPr>
          <a:xfrm>
            <a:off x="8827008" y="1700784"/>
            <a:ext cx="0" cy="45079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683248-C093-867F-FF16-697A88B787A1}"/>
              </a:ext>
            </a:extLst>
          </p:cNvPr>
          <p:cNvCxnSpPr/>
          <p:nvPr/>
        </p:nvCxnSpPr>
        <p:spPr>
          <a:xfrm flipH="1">
            <a:off x="8393059" y="1856232"/>
            <a:ext cx="4339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7E1F0F-B499-6355-6B4F-CDBFF5E41D88}"/>
              </a:ext>
            </a:extLst>
          </p:cNvPr>
          <p:cNvCxnSpPr/>
          <p:nvPr/>
        </p:nvCxnSpPr>
        <p:spPr>
          <a:xfrm flipH="1">
            <a:off x="8393059" y="5980176"/>
            <a:ext cx="4339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A580A2-3A0E-509E-2BA0-5E45C6619F17}"/>
                  </a:ext>
                </a:extLst>
              </p:cNvPr>
              <p:cNvSpPr txBox="1"/>
              <p:nvPr/>
            </p:nvSpPr>
            <p:spPr>
              <a:xfrm>
                <a:off x="8165592" y="6208776"/>
                <a:ext cx="1170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A580A2-3A0E-509E-2BA0-5E45C661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592" y="6208776"/>
                <a:ext cx="11704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6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7379-06F2-DCA6-D814-14795B64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951D5-137E-1102-80D4-F9D6BA423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So, the feasible region x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objective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951D5-137E-1102-80D4-F9D6BA423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5E961-8113-8EA1-E5F2-765166F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3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144E-E7CD-BB78-AE73-B8E8FC2D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A5E1C-9079-81DF-4491-48F604848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P6)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−3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≤9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A5E1C-9079-81DF-4491-48F604848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8DFD7-B36D-8708-A867-9DADC31F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05C1F4-EAEA-81FB-60F4-D491DE72344B}"/>
              </a:ext>
            </a:extLst>
          </p:cNvPr>
          <p:cNvCxnSpPr>
            <a:cxnSpLocks/>
          </p:cNvCxnSpPr>
          <p:nvPr/>
        </p:nvCxnSpPr>
        <p:spPr>
          <a:xfrm>
            <a:off x="5541264" y="4389120"/>
            <a:ext cx="631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F855F0-6EAD-0CC1-B231-7468855C1A6B}"/>
              </a:ext>
            </a:extLst>
          </p:cNvPr>
          <p:cNvCxnSpPr>
            <a:cxnSpLocks/>
          </p:cNvCxnSpPr>
          <p:nvPr/>
        </p:nvCxnSpPr>
        <p:spPr>
          <a:xfrm>
            <a:off x="8046720" y="1755648"/>
            <a:ext cx="100584" cy="487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C85E8B7-6341-AC6D-E0DB-B4D9ED871709}"/>
              </a:ext>
            </a:extLst>
          </p:cNvPr>
          <p:cNvSpPr/>
          <p:nvPr/>
        </p:nvSpPr>
        <p:spPr>
          <a:xfrm>
            <a:off x="6748272" y="3291842"/>
            <a:ext cx="2816352" cy="2377436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1EA3A2-96CA-AE7A-B436-48C1831D7EFD}"/>
              </a:ext>
            </a:extLst>
          </p:cNvPr>
          <p:cNvGrpSpPr/>
          <p:nvPr/>
        </p:nvGrpSpPr>
        <p:grpSpPr>
          <a:xfrm>
            <a:off x="5869440" y="4565808"/>
            <a:ext cx="659880" cy="546840"/>
            <a:chOff x="5869440" y="4565808"/>
            <a:chExt cx="65988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E466C2-70DD-6F4A-11EC-A4B88E2A4560}"/>
                    </a:ext>
                  </a:extLst>
                </p14:cNvPr>
                <p14:cNvContentPartPr/>
                <p14:nvPr/>
              </p14:nvContentPartPr>
              <p14:xfrm>
                <a:off x="5924880" y="4717728"/>
                <a:ext cx="81360" cy="1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E466C2-70DD-6F4A-11EC-A4B88E2A45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16240" y="4708728"/>
                  <a:ext cx="99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73D3D3-5E82-E03E-17A4-293D33AD6EF2}"/>
                    </a:ext>
                  </a:extLst>
                </p14:cNvPr>
                <p14:cNvContentPartPr/>
                <p14:nvPr/>
              </p14:nvContentPartPr>
              <p14:xfrm>
                <a:off x="6053400" y="4607928"/>
                <a:ext cx="167040" cy="252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73D3D3-5E82-E03E-17A4-293D33AD6E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4400" y="4598928"/>
                  <a:ext cx="184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2A674A-6561-2180-80A8-ED3216D097DF}"/>
                    </a:ext>
                  </a:extLst>
                </p14:cNvPr>
                <p14:cNvContentPartPr/>
                <p14:nvPr/>
              </p14:nvContentPartPr>
              <p14:xfrm>
                <a:off x="6292800" y="4727448"/>
                <a:ext cx="7560" cy="9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2A674A-6561-2180-80A8-ED3216D097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84160" y="4718448"/>
                  <a:ext cx="25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B14FBB-FD7D-E7B1-D20A-BEC6971936FE}"/>
                    </a:ext>
                  </a:extLst>
                </p14:cNvPr>
                <p14:cNvContentPartPr/>
                <p14:nvPr/>
              </p14:nvContentPartPr>
              <p14:xfrm>
                <a:off x="6363000" y="4565808"/>
                <a:ext cx="166320" cy="280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B14FBB-FD7D-E7B1-D20A-BEC6971936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4000" y="4557168"/>
                  <a:ext cx="183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C3568A-ABAD-C359-76BE-02EC4202664D}"/>
                    </a:ext>
                  </a:extLst>
                </p14:cNvPr>
                <p14:cNvContentPartPr/>
                <p14:nvPr/>
              </p14:nvContentPartPr>
              <p14:xfrm>
                <a:off x="5869440" y="4580928"/>
                <a:ext cx="220680" cy="53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C3568A-ABAD-C359-76BE-02EC420266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60440" y="4571928"/>
                  <a:ext cx="238320" cy="54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268B8FC-ABBC-E723-C82D-BF01D5EDB370}"/>
                  </a:ext>
                </a:extLst>
              </p14:cNvPr>
              <p14:cNvContentPartPr/>
              <p14:nvPr/>
            </p14:nvContentPartPr>
            <p14:xfrm>
              <a:off x="6564960" y="4498488"/>
              <a:ext cx="46800" cy="45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268B8FC-ABBC-E723-C82D-BF01D5EDB3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6320" y="4489848"/>
                <a:ext cx="644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D165671-6A1D-0B95-5228-BA13826DD6BC}"/>
                  </a:ext>
                </a:extLst>
              </p14:cNvPr>
              <p14:cNvContentPartPr/>
              <p14:nvPr/>
            </p14:nvContentPartPr>
            <p14:xfrm>
              <a:off x="8246880" y="2861928"/>
              <a:ext cx="228600" cy="348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D165671-6A1D-0B95-5228-BA13826DD6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38240" y="2852928"/>
                <a:ext cx="24624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3D515A5F-F1D3-0BDD-7DFD-B809B6B77A63}"/>
              </a:ext>
            </a:extLst>
          </p:cNvPr>
          <p:cNvGrpSpPr/>
          <p:nvPr/>
        </p:nvGrpSpPr>
        <p:grpSpPr>
          <a:xfrm>
            <a:off x="8436600" y="2605968"/>
            <a:ext cx="736920" cy="514440"/>
            <a:chOff x="8436600" y="2605968"/>
            <a:chExt cx="73692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9878CE-048E-BEFC-68B6-7E1489EBF023}"/>
                    </a:ext>
                  </a:extLst>
                </p14:cNvPr>
                <p14:cNvContentPartPr/>
                <p14:nvPr/>
              </p14:nvContentPartPr>
              <p14:xfrm>
                <a:off x="8436600" y="2797848"/>
                <a:ext cx="270720" cy="32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9878CE-048E-BEFC-68B6-7E1489EBF0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27600" y="2788848"/>
                  <a:ext cx="288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D9F58AD-E820-515E-B019-1D088FE00CAB}"/>
                    </a:ext>
                  </a:extLst>
                </p14:cNvPr>
                <p14:cNvContentPartPr/>
                <p14:nvPr/>
              </p14:nvContentPartPr>
              <p14:xfrm>
                <a:off x="8787240" y="2999088"/>
                <a:ext cx="19440" cy="9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D9F58AD-E820-515E-B019-1D088FE00CA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78600" y="2990448"/>
                  <a:ext cx="37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7BBB65-74C5-EDE7-034F-A8AC33E59295}"/>
                    </a:ext>
                  </a:extLst>
                </p14:cNvPr>
                <p14:cNvContentPartPr/>
                <p14:nvPr/>
              </p14:nvContentPartPr>
              <p14:xfrm>
                <a:off x="8893440" y="2694528"/>
                <a:ext cx="180360" cy="286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7BBB65-74C5-EDE7-034F-A8AC33E592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84800" y="2685888"/>
                  <a:ext cx="198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8C0220-0F7D-599B-7D6A-B0A18A18BD2D}"/>
                    </a:ext>
                  </a:extLst>
                </p14:cNvPr>
                <p14:cNvContentPartPr/>
                <p14:nvPr/>
              </p14:nvContentPartPr>
              <p14:xfrm>
                <a:off x="8979120" y="2605968"/>
                <a:ext cx="194400" cy="419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8C0220-0F7D-599B-7D6A-B0A18A18BD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70120" y="2596968"/>
                  <a:ext cx="21204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C23B00-493E-EC5C-18BA-FCF12B84C033}"/>
              </a:ext>
            </a:extLst>
          </p:cNvPr>
          <p:cNvGrpSpPr/>
          <p:nvPr/>
        </p:nvGrpSpPr>
        <p:grpSpPr>
          <a:xfrm>
            <a:off x="9737640" y="4507848"/>
            <a:ext cx="817920" cy="366120"/>
            <a:chOff x="9737640" y="4507848"/>
            <a:chExt cx="81792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F88009-0812-36DD-973D-D7E315DE8651}"/>
                    </a:ext>
                  </a:extLst>
                </p14:cNvPr>
                <p14:cNvContentPartPr/>
                <p14:nvPr/>
              </p14:nvContentPartPr>
              <p14:xfrm>
                <a:off x="9737640" y="4507848"/>
                <a:ext cx="165960" cy="36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F88009-0812-36DD-973D-D7E315DE86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28640" y="4499208"/>
                  <a:ext cx="183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84A308-E4AD-B184-E9D8-4BB543B0072A}"/>
                    </a:ext>
                  </a:extLst>
                </p14:cNvPr>
                <p14:cNvContentPartPr/>
                <p14:nvPr/>
              </p14:nvContentPartPr>
              <p14:xfrm>
                <a:off x="9955080" y="4562568"/>
                <a:ext cx="187200" cy="254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84A308-E4AD-B184-E9D8-4BB543B007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46440" y="4553928"/>
                  <a:ext cx="204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B96DA6-9E46-A6A4-6C7D-FE08D5598533}"/>
                    </a:ext>
                  </a:extLst>
                </p14:cNvPr>
                <p14:cNvContentPartPr/>
                <p14:nvPr/>
              </p14:nvContentPartPr>
              <p14:xfrm>
                <a:off x="10235880" y="4672368"/>
                <a:ext cx="14040" cy="9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B96DA6-9E46-A6A4-6C7D-FE08D559853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26880" y="4663728"/>
                  <a:ext cx="31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50EC54-38A5-7F42-81A2-883B7E05FE35}"/>
                    </a:ext>
                  </a:extLst>
                </p14:cNvPr>
                <p14:cNvContentPartPr/>
                <p14:nvPr/>
              </p14:nvContentPartPr>
              <p14:xfrm>
                <a:off x="10403640" y="4525848"/>
                <a:ext cx="151920" cy="231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50EC54-38A5-7F42-81A2-883B7E05FE3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94640" y="4517208"/>
                  <a:ext cx="1695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AF4B69-9E00-FAF8-112F-B2EDEFF78B0C}"/>
              </a:ext>
            </a:extLst>
          </p:cNvPr>
          <p:cNvGrpSpPr/>
          <p:nvPr/>
        </p:nvGrpSpPr>
        <p:grpSpPr>
          <a:xfrm>
            <a:off x="10476000" y="4453128"/>
            <a:ext cx="104760" cy="383040"/>
            <a:chOff x="10476000" y="4453128"/>
            <a:chExt cx="10476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078C0A-028C-66EB-DE9E-2279CD72CEEA}"/>
                    </a:ext>
                  </a:extLst>
                </p14:cNvPr>
                <p14:cNvContentPartPr/>
                <p14:nvPr/>
              </p14:nvContentPartPr>
              <p14:xfrm>
                <a:off x="10476000" y="4534488"/>
                <a:ext cx="30600" cy="37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078C0A-028C-66EB-DE9E-2279CD72CEE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67360" y="4525488"/>
                  <a:ext cx="48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C0FE5D-532B-BACD-60C6-C2926CB7CA8E}"/>
                    </a:ext>
                  </a:extLst>
                </p14:cNvPr>
                <p14:cNvContentPartPr/>
                <p14:nvPr/>
              </p14:nvContentPartPr>
              <p14:xfrm>
                <a:off x="10506240" y="4453128"/>
                <a:ext cx="74520" cy="383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C0FE5D-532B-BACD-60C6-C2926CB7CA8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97600" y="4444128"/>
                  <a:ext cx="9216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458AD0A-FA0F-AF42-8604-330D14C6E6B7}"/>
              </a:ext>
            </a:extLst>
          </p:cNvPr>
          <p:cNvGrpSpPr/>
          <p:nvPr/>
        </p:nvGrpSpPr>
        <p:grpSpPr>
          <a:xfrm>
            <a:off x="8366760" y="5458608"/>
            <a:ext cx="1180440" cy="646560"/>
            <a:chOff x="8366760" y="5458608"/>
            <a:chExt cx="1180440" cy="6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DE6458-B75D-CF86-CD27-8F26C75CD6E2}"/>
                    </a:ext>
                  </a:extLst>
                </p14:cNvPr>
                <p14:cNvContentPartPr/>
                <p14:nvPr/>
              </p14:nvContentPartPr>
              <p14:xfrm>
                <a:off x="8366760" y="5815368"/>
                <a:ext cx="259200" cy="289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DE6458-B75D-CF86-CD27-8F26C75CD6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57760" y="5806728"/>
                  <a:ext cx="276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EB0924-B1A3-92AA-F47B-C494D1B3056B}"/>
                    </a:ext>
                  </a:extLst>
                </p14:cNvPr>
                <p14:cNvContentPartPr/>
                <p14:nvPr/>
              </p14:nvContentPartPr>
              <p14:xfrm>
                <a:off x="8628840" y="5825808"/>
                <a:ext cx="188280" cy="230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EB0924-B1A3-92AA-F47B-C494D1B305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20200" y="5816808"/>
                  <a:ext cx="205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F687A6-A649-FA1C-8A65-6CE7E38C4783}"/>
                    </a:ext>
                  </a:extLst>
                </p14:cNvPr>
                <p14:cNvContentPartPr/>
                <p14:nvPr/>
              </p14:nvContentPartPr>
              <p14:xfrm>
                <a:off x="8860680" y="5925168"/>
                <a:ext cx="19080" cy="6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F687A6-A649-FA1C-8A65-6CE7E38C47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51680" y="5916528"/>
                  <a:ext cx="36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097C70-9A27-0617-3F24-EF9EB4184DEF}"/>
                    </a:ext>
                  </a:extLst>
                </p14:cNvPr>
                <p14:cNvContentPartPr/>
                <p14:nvPr/>
              </p14:nvContentPartPr>
              <p14:xfrm>
                <a:off x="8933400" y="5793408"/>
                <a:ext cx="156960" cy="31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097C70-9A27-0617-3F24-EF9EB4184DE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24760" y="5784408"/>
                  <a:ext cx="174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00600A-5287-7AA0-DDAF-498C6CFC1745}"/>
                    </a:ext>
                  </a:extLst>
                </p14:cNvPr>
                <p14:cNvContentPartPr/>
                <p14:nvPr/>
              </p14:nvContentPartPr>
              <p14:xfrm>
                <a:off x="9144000" y="5584608"/>
                <a:ext cx="249120" cy="317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00600A-5287-7AA0-DDAF-498C6CFC17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35360" y="5575608"/>
                  <a:ext cx="266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CA296D-63EC-6AA3-B1E1-8D6A9AFDA2C8}"/>
                    </a:ext>
                  </a:extLst>
                </p14:cNvPr>
                <p14:cNvContentPartPr/>
                <p14:nvPr/>
              </p14:nvContentPartPr>
              <p14:xfrm>
                <a:off x="9281160" y="5458608"/>
                <a:ext cx="266040" cy="400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CA296D-63EC-6AA3-B1E1-8D6A9AFDA2C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72160" y="5449608"/>
                  <a:ext cx="283680" cy="4183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F73D4C-A863-CAE2-D2CB-6DDC38329BD9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6096000" y="2505456"/>
            <a:ext cx="4046280" cy="3671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9851CA-3F9C-CB5A-5958-C4AD69FE88A3}"/>
              </a:ext>
            </a:extLst>
          </p:cNvPr>
          <p:cNvGrpSpPr/>
          <p:nvPr/>
        </p:nvGrpSpPr>
        <p:grpSpPr>
          <a:xfrm>
            <a:off x="10287000" y="2362608"/>
            <a:ext cx="1355760" cy="401040"/>
            <a:chOff x="10287000" y="2362608"/>
            <a:chExt cx="135576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E352C0-5A14-653C-3D96-189DD814937C}"/>
                    </a:ext>
                  </a:extLst>
                </p14:cNvPr>
                <p14:cNvContentPartPr/>
                <p14:nvPr/>
              </p14:nvContentPartPr>
              <p14:xfrm>
                <a:off x="10287000" y="2474928"/>
                <a:ext cx="191160" cy="240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E352C0-5A14-653C-3D96-189DD81493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78000" y="2466288"/>
                  <a:ext cx="208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C6D089-44A7-0829-8CC4-5F6BCBBED095}"/>
                    </a:ext>
                  </a:extLst>
                </p14:cNvPr>
                <p14:cNvContentPartPr/>
                <p14:nvPr/>
              </p14:nvContentPartPr>
              <p14:xfrm>
                <a:off x="10542600" y="2560248"/>
                <a:ext cx="28440" cy="198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C6D089-44A7-0829-8CC4-5F6BCBBED0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33960" y="2551248"/>
                  <a:ext cx="46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970EAC-818A-B583-D9EA-731F9ACFDD09}"/>
                    </a:ext>
                  </a:extLst>
                </p14:cNvPr>
                <p14:cNvContentPartPr/>
                <p14:nvPr/>
              </p14:nvContentPartPr>
              <p14:xfrm>
                <a:off x="10625040" y="2441448"/>
                <a:ext cx="174960" cy="36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970EAC-818A-B583-D9EA-731F9ACFDD0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16400" y="2432448"/>
                  <a:ext cx="192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B97305-73EA-4CBC-32B7-744948DDA528}"/>
                    </a:ext>
                  </a:extLst>
                </p14:cNvPr>
                <p14:cNvContentPartPr/>
                <p14:nvPr/>
              </p14:nvContentPartPr>
              <p14:xfrm>
                <a:off x="10661760" y="2554848"/>
                <a:ext cx="154440" cy="14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B97305-73EA-4CBC-32B7-744948DDA5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53120" y="2545848"/>
                  <a:ext cx="172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083344-CF76-081E-EB70-D786D8F286F9}"/>
                    </a:ext>
                  </a:extLst>
                </p14:cNvPr>
                <p14:cNvContentPartPr/>
                <p14:nvPr/>
              </p14:nvContentPartPr>
              <p14:xfrm>
                <a:off x="10835640" y="2362608"/>
                <a:ext cx="264240" cy="295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083344-CF76-081E-EB70-D786D8F286F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26640" y="2353608"/>
                  <a:ext cx="281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55C609-13F5-672C-76DF-632370BCEBA8}"/>
                    </a:ext>
                  </a:extLst>
                </p14:cNvPr>
                <p14:cNvContentPartPr/>
                <p14:nvPr/>
              </p14:nvContentPartPr>
              <p14:xfrm>
                <a:off x="11146320" y="2487888"/>
                <a:ext cx="496440" cy="275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55C609-13F5-672C-76DF-632370BCEBA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37680" y="2479248"/>
                  <a:ext cx="51408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20D0FBD-B5D0-5786-7F60-798F247FA9C9}"/>
                  </a:ext>
                </a:extLst>
              </p14:cNvPr>
              <p14:cNvContentPartPr/>
              <p14:nvPr/>
            </p14:nvContentPartPr>
            <p14:xfrm>
              <a:off x="7425000" y="4937328"/>
              <a:ext cx="1982160" cy="239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20D0FBD-B5D0-5786-7F60-798F247FA9C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371000" y="4829328"/>
                <a:ext cx="20898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1AD12ED-FFA9-52CC-F6BC-6EB6737BD431}"/>
                  </a:ext>
                </a:extLst>
              </p14:cNvPr>
              <p14:cNvContentPartPr/>
              <p14:nvPr/>
            </p14:nvContentPartPr>
            <p14:xfrm>
              <a:off x="7543800" y="5177088"/>
              <a:ext cx="1647360" cy="163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1AD12ED-FFA9-52CC-F6BC-6EB6737BD43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489800" y="5069088"/>
                <a:ext cx="17550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7882781-2921-CD4A-7F06-AAC143376195}"/>
                  </a:ext>
                </a:extLst>
              </p14:cNvPr>
              <p14:cNvContentPartPr/>
              <p14:nvPr/>
            </p14:nvContentPartPr>
            <p14:xfrm>
              <a:off x="7388280" y="5221008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7882781-2921-CD4A-7F06-AAC14337619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34280" y="51130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AAA6E2B-662E-CF87-6783-088A74A901E4}"/>
                  </a:ext>
                </a:extLst>
              </p14:cNvPr>
              <p14:cNvContentPartPr/>
              <p14:nvPr/>
            </p14:nvContentPartPr>
            <p14:xfrm>
              <a:off x="7296840" y="5230368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AAA6E2B-662E-CF87-6783-088A74A901E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242840" y="51223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B077626-F448-A0CC-E0B3-D5AF2C35AD7A}"/>
                  </a:ext>
                </a:extLst>
              </p14:cNvPr>
              <p14:cNvContentPartPr/>
              <p14:nvPr/>
            </p14:nvContentPartPr>
            <p14:xfrm>
              <a:off x="7287840" y="5248728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B077626-F448-A0CC-E0B3-D5AF2C35AD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233840" y="51407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E84CBF8-D41E-88E2-9372-0D25ADBBA00F}"/>
                  </a:ext>
                </a:extLst>
              </p14:cNvPr>
              <p14:cNvContentPartPr/>
              <p14:nvPr/>
            </p14:nvContentPartPr>
            <p14:xfrm>
              <a:off x="7378920" y="5312448"/>
              <a:ext cx="3960" cy="3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E84CBF8-D41E-88E2-9372-0D25ADBBA00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325280" y="5204808"/>
                <a:ext cx="111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065B05D-01E3-3BE5-4C93-51B1A15121B8}"/>
                  </a:ext>
                </a:extLst>
              </p14:cNvPr>
              <p14:cNvContentPartPr/>
              <p14:nvPr/>
            </p14:nvContentPartPr>
            <p14:xfrm>
              <a:off x="7443000" y="5339808"/>
              <a:ext cx="360" cy="3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065B05D-01E3-3BE5-4C93-51B1A15121B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89000" y="5232168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6600B49-9AA7-E8AE-6D6A-2B3F06105E69}"/>
                  </a:ext>
                </a:extLst>
              </p14:cNvPr>
              <p14:cNvContentPartPr/>
              <p14:nvPr/>
            </p14:nvContentPartPr>
            <p14:xfrm>
              <a:off x="7461360" y="5349168"/>
              <a:ext cx="2232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6600B49-9AA7-E8AE-6D6A-2B3F06105E6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407360" y="5241528"/>
                <a:ext cx="12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70DBE09-B8B1-7B8E-7E9B-3B638B86F341}"/>
                  </a:ext>
                </a:extLst>
              </p14:cNvPr>
              <p14:cNvContentPartPr/>
              <p14:nvPr/>
            </p14:nvContentPartPr>
            <p14:xfrm>
              <a:off x="7552800" y="5271768"/>
              <a:ext cx="75960" cy="23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70DBE09-B8B1-7B8E-7E9B-3B638B86F34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498800" y="5163768"/>
                <a:ext cx="1836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1E9899F-D660-B14C-6DF1-D5A0E1AC1B25}"/>
                  </a:ext>
                </a:extLst>
              </p14:cNvPr>
              <p14:cNvContentPartPr/>
              <p14:nvPr/>
            </p14:nvContentPartPr>
            <p14:xfrm>
              <a:off x="7808760" y="5113368"/>
              <a:ext cx="114480" cy="53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1E9899F-D660-B14C-6DF1-D5A0E1AC1B2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755120" y="5005368"/>
                <a:ext cx="2221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1BD6A2D-F64A-24F1-84F7-15929B52E1E1}"/>
                  </a:ext>
                </a:extLst>
              </p14:cNvPr>
              <p14:cNvContentPartPr/>
              <p14:nvPr/>
            </p14:nvContentPartPr>
            <p14:xfrm>
              <a:off x="7228800" y="5301648"/>
              <a:ext cx="12600" cy="11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1BD6A2D-F64A-24F1-84F7-15929B52E1E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74800" y="5194008"/>
                <a:ext cx="120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11D015C-1646-A566-D0E7-2F414489F792}"/>
                  </a:ext>
                </a:extLst>
              </p14:cNvPr>
              <p14:cNvContentPartPr/>
              <p14:nvPr/>
            </p14:nvContentPartPr>
            <p14:xfrm>
              <a:off x="8942760" y="3748608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11D015C-1646-A566-D0E7-2F414489F79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889120" y="36409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0ECB127-6D01-D7F0-09E1-017BA3215FE4}"/>
                  </a:ext>
                </a:extLst>
              </p14:cNvPr>
              <p14:cNvContentPartPr/>
              <p14:nvPr/>
            </p14:nvContentPartPr>
            <p14:xfrm>
              <a:off x="8836560" y="3876768"/>
              <a:ext cx="33480" cy="35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0ECB127-6D01-D7F0-09E1-017BA3215FE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82560" y="3769128"/>
                <a:ext cx="141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E2E95F4-2DF6-EFCC-3E18-B41ED6B5E135}"/>
                  </a:ext>
                </a:extLst>
              </p14:cNvPr>
              <p14:cNvContentPartPr/>
              <p14:nvPr/>
            </p14:nvContentPartPr>
            <p14:xfrm>
              <a:off x="8800200" y="3959208"/>
              <a:ext cx="24120" cy="20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E2E95F4-2DF6-EFCC-3E18-B41ED6B5E1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46560" y="3851208"/>
                <a:ext cx="131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EA58036-E499-638C-BA9F-E043093C632F}"/>
                  </a:ext>
                </a:extLst>
              </p14:cNvPr>
              <p14:cNvContentPartPr/>
              <p14:nvPr/>
            </p14:nvContentPartPr>
            <p14:xfrm>
              <a:off x="8760600" y="3986568"/>
              <a:ext cx="27000" cy="29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EA58036-E499-638C-BA9F-E043093C632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06960" y="3878568"/>
                <a:ext cx="1346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3052AA4-9A13-7F6B-9BAD-BB6729D962B9}"/>
                  </a:ext>
                </a:extLst>
              </p14:cNvPr>
              <p14:cNvContentPartPr/>
              <p14:nvPr/>
            </p14:nvContentPartPr>
            <p14:xfrm>
              <a:off x="8545680" y="4096368"/>
              <a:ext cx="95760" cy="46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3052AA4-9A13-7F6B-9BAD-BB6729D962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92040" y="3988728"/>
                <a:ext cx="2034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B5C5DFF-2F99-8541-A558-7D1A936261B4}"/>
                  </a:ext>
                </a:extLst>
              </p14:cNvPr>
              <p14:cNvContentPartPr/>
              <p14:nvPr/>
            </p14:nvContentPartPr>
            <p14:xfrm>
              <a:off x="8476200" y="4196808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B5C5DFF-2F99-8541-A558-7D1A936261B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22560" y="40891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57F26D9-6878-AAB3-C095-2ED37C52069C}"/>
                  </a:ext>
                </a:extLst>
              </p14:cNvPr>
              <p14:cNvContentPartPr/>
              <p14:nvPr/>
            </p14:nvContentPartPr>
            <p14:xfrm>
              <a:off x="8350200" y="4260888"/>
              <a:ext cx="44280" cy="37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57F26D9-6878-AAB3-C095-2ED37C52069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296200" y="4152888"/>
                <a:ext cx="1519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31BB563-D7AF-DCE4-C864-6E314E97684F}"/>
                  </a:ext>
                </a:extLst>
              </p14:cNvPr>
              <p14:cNvContentPartPr/>
              <p14:nvPr/>
            </p14:nvContentPartPr>
            <p14:xfrm>
              <a:off x="8303364" y="4382640"/>
              <a:ext cx="75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31BB563-D7AF-DCE4-C864-6E314E97684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49724" y="4275000"/>
                <a:ext cx="115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35847BA-8AB3-DFC6-8BF4-4237CA381841}"/>
                  </a:ext>
                </a:extLst>
              </p14:cNvPr>
              <p14:cNvContentPartPr/>
              <p14:nvPr/>
            </p14:nvContentPartPr>
            <p14:xfrm>
              <a:off x="8139600" y="4389048"/>
              <a:ext cx="53640" cy="36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35847BA-8AB3-DFC6-8BF4-4237CA38184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085960" y="4281408"/>
                <a:ext cx="161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5C6CD53-0D44-9165-2F80-63E122C74720}"/>
                  </a:ext>
                </a:extLst>
              </p14:cNvPr>
              <p14:cNvContentPartPr/>
              <p14:nvPr/>
            </p14:nvContentPartPr>
            <p14:xfrm>
              <a:off x="8047080" y="4453128"/>
              <a:ext cx="36360" cy="49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5C6CD53-0D44-9165-2F80-63E122C7472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93440" y="4345128"/>
                <a:ext cx="144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DF3EA9C-D0E7-ABC5-80A2-E0AB223F8EF6}"/>
                  </a:ext>
                </a:extLst>
              </p14:cNvPr>
              <p14:cNvContentPartPr/>
              <p14:nvPr/>
            </p14:nvContentPartPr>
            <p14:xfrm>
              <a:off x="8037360" y="4562568"/>
              <a:ext cx="360" cy="34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DF3EA9C-D0E7-ABC5-80A2-E0AB223F8EF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83360" y="4454928"/>
                <a:ext cx="108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66144A3-D876-B5FD-A629-C77D6EAF73F6}"/>
                  </a:ext>
                </a:extLst>
              </p14:cNvPr>
              <p14:cNvContentPartPr/>
              <p14:nvPr/>
            </p14:nvContentPartPr>
            <p14:xfrm>
              <a:off x="7997040" y="4654008"/>
              <a:ext cx="3960" cy="3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66144A3-D876-B5FD-A629-C77D6EAF73F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43400" y="4546368"/>
                <a:ext cx="111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A444C08-B249-8731-5A35-8C1C078581D0}"/>
                  </a:ext>
                </a:extLst>
              </p14:cNvPr>
              <p14:cNvContentPartPr/>
              <p14:nvPr/>
            </p14:nvContentPartPr>
            <p14:xfrm>
              <a:off x="7857720" y="4709088"/>
              <a:ext cx="70560" cy="33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A444C08-B249-8731-5A35-8C1C078581D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803720" y="4601448"/>
                <a:ext cx="1782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7252EA5-B595-3321-0C9A-29EE4AAB399A}"/>
                  </a:ext>
                </a:extLst>
              </p14:cNvPr>
              <p14:cNvContentPartPr/>
              <p14:nvPr/>
            </p14:nvContentPartPr>
            <p14:xfrm>
              <a:off x="7795800" y="4763808"/>
              <a:ext cx="3960" cy="3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7252EA5-B595-3321-0C9A-29EE4AAB399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742160" y="4655808"/>
                <a:ext cx="111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666AAAB-D963-2702-8D2A-08EB18F9DCA1}"/>
                  </a:ext>
                </a:extLst>
              </p14:cNvPr>
              <p14:cNvContentPartPr/>
              <p14:nvPr/>
            </p14:nvContentPartPr>
            <p14:xfrm>
              <a:off x="7713720" y="4791528"/>
              <a:ext cx="49680" cy="47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666AAAB-D963-2702-8D2A-08EB18F9DCA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660080" y="4683528"/>
                <a:ext cx="1573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9047863-3B00-00F3-86A5-049FA4C53451}"/>
                  </a:ext>
                </a:extLst>
              </p14:cNvPr>
              <p14:cNvContentPartPr/>
              <p14:nvPr/>
            </p14:nvContentPartPr>
            <p14:xfrm>
              <a:off x="7620120" y="4882608"/>
              <a:ext cx="60840" cy="79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9047863-3B00-00F3-86A5-049FA4C5345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66480" y="4774968"/>
                <a:ext cx="1684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099178C-76A9-95CA-CFE6-8961BE339A32}"/>
                  </a:ext>
                </a:extLst>
              </p14:cNvPr>
              <p14:cNvContentPartPr/>
              <p14:nvPr/>
            </p14:nvContentPartPr>
            <p14:xfrm>
              <a:off x="7488720" y="5001408"/>
              <a:ext cx="18720" cy="9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099178C-76A9-95CA-CFE6-8961BE339A3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435080" y="4893768"/>
                <a:ext cx="126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7F1998-AA66-687B-151F-8C565093FE58}"/>
                  </a:ext>
                </a:extLst>
              </p14:cNvPr>
              <p14:cNvContentPartPr/>
              <p14:nvPr/>
            </p14:nvContentPartPr>
            <p14:xfrm>
              <a:off x="7479720" y="5010768"/>
              <a:ext cx="9720" cy="9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7F1998-AA66-687B-151F-8C565093FE5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425720" y="4903128"/>
                <a:ext cx="117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2ADEF44-1D33-EF98-E249-72FC53EDC62A}"/>
                  </a:ext>
                </a:extLst>
              </p14:cNvPr>
              <p14:cNvContentPartPr/>
              <p14:nvPr/>
            </p14:nvContentPartPr>
            <p14:xfrm>
              <a:off x="7936920" y="4983048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2ADEF44-1D33-EF98-E249-72FC53EDC62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82920" y="48754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2096737-B4CB-8BF6-1333-C6B4ED33DB04}"/>
                  </a:ext>
                </a:extLst>
              </p14:cNvPr>
              <p14:cNvContentPartPr/>
              <p14:nvPr/>
            </p14:nvContentPartPr>
            <p14:xfrm>
              <a:off x="8046720" y="4947048"/>
              <a:ext cx="6048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2096737-B4CB-8BF6-1333-C6B4ED33DB0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92720" y="4839048"/>
                <a:ext cx="168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4CE05C8-73E8-0942-A157-DC884ED2B4E6}"/>
                  </a:ext>
                </a:extLst>
              </p14:cNvPr>
              <p14:cNvContentPartPr/>
              <p14:nvPr/>
            </p14:nvContentPartPr>
            <p14:xfrm>
              <a:off x="8174520" y="4899528"/>
              <a:ext cx="205560" cy="29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4CE05C8-73E8-0942-A157-DC884ED2B4E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20520" y="4791528"/>
                <a:ext cx="3132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CAB5DF4-C0B8-1631-F2FF-09A6E32D22B4}"/>
                  </a:ext>
                </a:extLst>
              </p14:cNvPr>
              <p14:cNvContentPartPr/>
              <p14:nvPr/>
            </p14:nvContentPartPr>
            <p14:xfrm>
              <a:off x="8430480" y="4867128"/>
              <a:ext cx="82080" cy="15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CAB5DF4-C0B8-1631-F2FF-09A6E32D22B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76840" y="4759128"/>
                <a:ext cx="189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A2EB8DA-13E0-17B2-BEE2-B0E272180507}"/>
                  </a:ext>
                </a:extLst>
              </p14:cNvPr>
              <p14:cNvContentPartPr/>
              <p14:nvPr/>
            </p14:nvContentPartPr>
            <p14:xfrm>
              <a:off x="8531280" y="4855248"/>
              <a:ext cx="288000" cy="9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A2EB8DA-13E0-17B2-BEE2-B0E27218050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477280" y="4747608"/>
                <a:ext cx="395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A27429B-B98F-6A55-3D19-EFF096BA24FB}"/>
                  </a:ext>
                </a:extLst>
              </p14:cNvPr>
              <p14:cNvContentPartPr/>
              <p14:nvPr/>
            </p14:nvContentPartPr>
            <p14:xfrm>
              <a:off x="8878680" y="4836888"/>
              <a:ext cx="10512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A27429B-B98F-6A55-3D19-EFF096BA24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24680" y="4729248"/>
                <a:ext cx="21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2FF6B2A-58A2-1D44-D8B5-F34403DC0602}"/>
                  </a:ext>
                </a:extLst>
              </p14:cNvPr>
              <p14:cNvContentPartPr/>
              <p14:nvPr/>
            </p14:nvContentPartPr>
            <p14:xfrm>
              <a:off x="9061560" y="4804128"/>
              <a:ext cx="80640" cy="15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2FF6B2A-58A2-1D44-D8B5-F34403DC06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07920" y="469612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25E3E5C-4F7B-91D8-7998-A94F677A2D11}"/>
                  </a:ext>
                </a:extLst>
              </p14:cNvPr>
              <p14:cNvContentPartPr/>
              <p14:nvPr/>
            </p14:nvContentPartPr>
            <p14:xfrm>
              <a:off x="9216720" y="4778568"/>
              <a:ext cx="39960" cy="3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25E3E5C-4F7B-91D8-7998-A94F677A2D1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63080" y="4670568"/>
                <a:ext cx="147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B239A13-8605-8867-718A-514BA9618A4C}"/>
                  </a:ext>
                </a:extLst>
              </p14:cNvPr>
              <p14:cNvContentPartPr/>
              <p14:nvPr/>
            </p14:nvContentPartPr>
            <p14:xfrm>
              <a:off x="9281160" y="4763808"/>
              <a:ext cx="49680" cy="9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B239A13-8605-8867-718A-514BA9618A4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227160" y="4655808"/>
                <a:ext cx="1573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2FF7C07-C476-6604-1CDC-9A228026223E}"/>
                  </a:ext>
                </a:extLst>
              </p14:cNvPr>
              <p14:cNvContentPartPr/>
              <p14:nvPr/>
            </p14:nvContentPartPr>
            <p14:xfrm>
              <a:off x="9345240" y="4729968"/>
              <a:ext cx="25200" cy="25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2FF7C07-C476-6604-1CDC-9A228026223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91240" y="4622328"/>
                <a:ext cx="1328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6019D3C-B60B-E490-66FC-9A91B8194176}"/>
                  </a:ext>
                </a:extLst>
              </p14:cNvPr>
              <p14:cNvContentPartPr/>
              <p14:nvPr/>
            </p14:nvContentPartPr>
            <p14:xfrm>
              <a:off x="9399960" y="4557168"/>
              <a:ext cx="33120" cy="124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6019D3C-B60B-E490-66FC-9A91B819417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46320" y="4449168"/>
                <a:ext cx="1407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FA469D0-EEEB-885F-A612-92E75849B817}"/>
                  </a:ext>
                </a:extLst>
              </p14:cNvPr>
              <p14:cNvContentPartPr/>
              <p14:nvPr/>
            </p14:nvContentPartPr>
            <p14:xfrm>
              <a:off x="9436320" y="4323168"/>
              <a:ext cx="360" cy="194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FA469D0-EEEB-885F-A612-92E75849B81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382320" y="4215528"/>
                <a:ext cx="1080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57D2E98-CDF9-2161-091A-292BA3404C43}"/>
                  </a:ext>
                </a:extLst>
              </p14:cNvPr>
              <p14:cNvContentPartPr/>
              <p14:nvPr/>
            </p14:nvContentPartPr>
            <p14:xfrm>
              <a:off x="9408960" y="4156488"/>
              <a:ext cx="27720" cy="86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57D2E98-CDF9-2161-091A-292BA3404C4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55320" y="4048848"/>
                <a:ext cx="1353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354F66A-12F4-95DB-84BE-E2E5CE39BF16}"/>
                  </a:ext>
                </a:extLst>
              </p14:cNvPr>
              <p14:cNvContentPartPr/>
              <p14:nvPr/>
            </p14:nvContentPartPr>
            <p14:xfrm>
              <a:off x="9372240" y="4096368"/>
              <a:ext cx="9720" cy="18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354F66A-12F4-95DB-84BE-E2E5CE39BF1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18600" y="3988728"/>
                <a:ext cx="117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9964CFF-F4A8-D469-92E4-CB71CC402932}"/>
                  </a:ext>
                </a:extLst>
              </p14:cNvPr>
              <p14:cNvContentPartPr/>
              <p14:nvPr/>
            </p14:nvContentPartPr>
            <p14:xfrm>
              <a:off x="9280800" y="4073328"/>
              <a:ext cx="55080" cy="14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9964CFF-F4A8-D469-92E4-CB71CC40293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227160" y="3965688"/>
                <a:ext cx="1627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BAD1E76-7006-F55E-BD45-07F6DF9CEC61}"/>
                  </a:ext>
                </a:extLst>
              </p14:cNvPr>
              <p14:cNvContentPartPr/>
              <p14:nvPr/>
            </p14:nvContentPartPr>
            <p14:xfrm>
              <a:off x="9180720" y="4041288"/>
              <a:ext cx="360" cy="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BAD1E76-7006-F55E-BD45-07F6DF9CEC6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26720" y="39336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4C97398-9159-63F6-A433-3F69DAA7CE6E}"/>
                  </a:ext>
                </a:extLst>
              </p14:cNvPr>
              <p14:cNvContentPartPr/>
              <p14:nvPr/>
            </p14:nvContentPartPr>
            <p14:xfrm>
              <a:off x="9043200" y="3776328"/>
              <a:ext cx="46080" cy="146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4C97398-9159-63F6-A433-3F69DAA7CE6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989560" y="3668688"/>
                <a:ext cx="1537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A2E4BCA-66B2-CE94-D309-3EBCDF4DFBAB}"/>
                  </a:ext>
                </a:extLst>
              </p14:cNvPr>
              <p14:cNvContentPartPr/>
              <p14:nvPr/>
            </p14:nvContentPartPr>
            <p14:xfrm>
              <a:off x="9043200" y="3763008"/>
              <a:ext cx="46800" cy="61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A2E4BCA-66B2-CE94-D309-3EBCDF4DFBA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989560" y="3655368"/>
                <a:ext cx="1544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E6BF52B-FF50-9AD3-0770-3105D6FCA835}"/>
                  </a:ext>
                </a:extLst>
              </p14:cNvPr>
              <p14:cNvContentPartPr/>
              <p14:nvPr/>
            </p14:nvContentPartPr>
            <p14:xfrm>
              <a:off x="9216720" y="3895128"/>
              <a:ext cx="9720" cy="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E6BF52B-FF50-9AD3-0770-3105D6FCA83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163080" y="3787488"/>
                <a:ext cx="11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DB47DB7-4FB2-580C-A7EB-DF572AD0F68A}"/>
                  </a:ext>
                </a:extLst>
              </p14:cNvPr>
              <p14:cNvContentPartPr/>
              <p14:nvPr/>
            </p14:nvContentPartPr>
            <p14:xfrm>
              <a:off x="9253440" y="3904128"/>
              <a:ext cx="47160" cy="35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DB47DB7-4FB2-580C-A7EB-DF572AD0F68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199800" y="3796488"/>
                <a:ext cx="1548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008728A-C077-06EE-3C54-2D0C3B4E7F89}"/>
                  </a:ext>
                </a:extLst>
              </p14:cNvPr>
              <p14:cNvContentPartPr/>
              <p14:nvPr/>
            </p14:nvContentPartPr>
            <p14:xfrm>
              <a:off x="9240840" y="3968208"/>
              <a:ext cx="68040" cy="1047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008728A-C077-06EE-3C54-2D0C3B4E7F8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186840" y="3860208"/>
                <a:ext cx="1756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FF877CE-AD39-2A2E-1E7B-C1FAAF199B9D}"/>
                  </a:ext>
                </a:extLst>
              </p14:cNvPr>
              <p14:cNvContentPartPr/>
              <p14:nvPr/>
            </p14:nvContentPartPr>
            <p14:xfrm>
              <a:off x="8881560" y="4133088"/>
              <a:ext cx="262800" cy="218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FF877CE-AD39-2A2E-1E7B-C1FAAF199B9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827920" y="4025088"/>
                <a:ext cx="3704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6E18853-5883-C102-7980-365F2268BEF0}"/>
                  </a:ext>
                </a:extLst>
              </p14:cNvPr>
              <p14:cNvContentPartPr/>
              <p14:nvPr/>
            </p14:nvContentPartPr>
            <p14:xfrm>
              <a:off x="8464680" y="4407048"/>
              <a:ext cx="341280" cy="203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6E18853-5883-C102-7980-365F2268BEF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411040" y="4299408"/>
                <a:ext cx="4489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D76C216-AFB0-1799-D232-E60AD090E4B3}"/>
                  </a:ext>
                </a:extLst>
              </p14:cNvPr>
              <p14:cNvContentPartPr/>
              <p14:nvPr/>
            </p14:nvContentPartPr>
            <p14:xfrm>
              <a:off x="8026920" y="4636008"/>
              <a:ext cx="147960" cy="79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D76C216-AFB0-1799-D232-E60AD090E4B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973280" y="4528008"/>
                <a:ext cx="2556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E7D4AB0-2C3B-2997-52CF-CCE606D99F23}"/>
                  </a:ext>
                </a:extLst>
              </p14:cNvPr>
              <p14:cNvContentPartPr/>
              <p14:nvPr/>
            </p14:nvContentPartPr>
            <p14:xfrm>
              <a:off x="7891920" y="4754808"/>
              <a:ext cx="18000" cy="14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E7D4AB0-2C3B-2997-52CF-CCE606D99F2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837920" y="4646808"/>
                <a:ext cx="125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03AE73E-36C4-9AF8-3EE8-BE8E33DEFDEF}"/>
                  </a:ext>
                </a:extLst>
              </p14:cNvPr>
              <p14:cNvContentPartPr/>
              <p14:nvPr/>
            </p14:nvContentPartPr>
            <p14:xfrm>
              <a:off x="8083440" y="4673808"/>
              <a:ext cx="730800" cy="108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03AE73E-36C4-9AF8-3EE8-BE8E33DEFDE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029440" y="4566168"/>
                <a:ext cx="8384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C058B17-A203-8184-50AD-92AED8751D1D}"/>
                  </a:ext>
                </a:extLst>
              </p14:cNvPr>
              <p14:cNvContentPartPr/>
              <p14:nvPr/>
            </p14:nvContentPartPr>
            <p14:xfrm>
              <a:off x="8896680" y="4630248"/>
              <a:ext cx="32400" cy="6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C058B17-A203-8184-50AD-92AED8751D1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843040" y="4522248"/>
                <a:ext cx="1400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531B84B-BD97-A977-C7E0-45A948C81A09}"/>
                  </a:ext>
                </a:extLst>
              </p14:cNvPr>
              <p14:cNvContentPartPr/>
              <p14:nvPr/>
            </p14:nvContentPartPr>
            <p14:xfrm>
              <a:off x="9015840" y="4608648"/>
              <a:ext cx="39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531B84B-BD97-A977-C7E0-45A948C81A0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961840" y="4500648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F067D01-688D-4FD0-D03A-579C3E873DE6}"/>
                  </a:ext>
                </a:extLst>
              </p14:cNvPr>
              <p14:cNvContentPartPr/>
              <p14:nvPr/>
            </p14:nvContentPartPr>
            <p14:xfrm>
              <a:off x="9207720" y="4498848"/>
              <a:ext cx="5760" cy="9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F067D01-688D-4FD0-D03A-579C3E873DE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154080" y="4390848"/>
                <a:ext cx="113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48DB2DA-9161-94A3-E401-D93A3EA543E9}"/>
                  </a:ext>
                </a:extLst>
              </p14:cNvPr>
              <p14:cNvContentPartPr/>
              <p14:nvPr/>
            </p14:nvContentPartPr>
            <p14:xfrm>
              <a:off x="9235080" y="4433688"/>
              <a:ext cx="54000" cy="38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48DB2DA-9161-94A3-E401-D93A3EA543E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181440" y="4325688"/>
                <a:ext cx="161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307DA06-DC9F-DEFA-CB16-3B6B25E29EA7}"/>
                  </a:ext>
                </a:extLst>
              </p14:cNvPr>
              <p14:cNvContentPartPr/>
              <p14:nvPr/>
            </p14:nvContentPartPr>
            <p14:xfrm>
              <a:off x="9249840" y="4425408"/>
              <a:ext cx="59400" cy="206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307DA06-DC9F-DEFA-CB16-3B6B25E29EA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195840" y="4317408"/>
                <a:ext cx="1670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72F3479-1CA4-9E22-2D69-D3749DDBE907}"/>
                  </a:ext>
                </a:extLst>
              </p14:cNvPr>
              <p14:cNvContentPartPr/>
              <p14:nvPr/>
            </p14:nvContentPartPr>
            <p14:xfrm>
              <a:off x="8989200" y="4727448"/>
              <a:ext cx="182520" cy="1346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72F3479-1CA4-9E22-2D69-D3749DDBE90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935560" y="4619448"/>
                <a:ext cx="2901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0D9A359-342B-F914-969B-50E99ABEAD5D}"/>
                  </a:ext>
                </a:extLst>
              </p14:cNvPr>
              <p14:cNvContentPartPr/>
              <p14:nvPr/>
            </p14:nvContentPartPr>
            <p14:xfrm>
              <a:off x="8666280" y="4947048"/>
              <a:ext cx="185400" cy="2390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0D9A359-342B-F914-969B-50E99ABEAD5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612280" y="4839048"/>
                <a:ext cx="2930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81968DF-857E-1A63-AA7C-9E3689C6E692}"/>
                  </a:ext>
                </a:extLst>
              </p14:cNvPr>
              <p14:cNvContentPartPr/>
              <p14:nvPr/>
            </p14:nvContentPartPr>
            <p14:xfrm>
              <a:off x="8613360" y="5303088"/>
              <a:ext cx="360" cy="3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81968DF-857E-1A63-AA7C-9E3689C6E6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559720" y="5195448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871974E-11F5-3F96-E8E8-F6614ECC7258}"/>
                  </a:ext>
                </a:extLst>
              </p14:cNvPr>
              <p14:cNvContentPartPr/>
              <p14:nvPr/>
            </p14:nvContentPartPr>
            <p14:xfrm>
              <a:off x="8714160" y="5394888"/>
              <a:ext cx="36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871974E-11F5-3F96-E8E8-F6614ECC725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660160" y="52868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3BE0AF6-DAD1-8EE1-37BF-5F0B5B6707AA}"/>
                  </a:ext>
                </a:extLst>
              </p14:cNvPr>
              <p14:cNvContentPartPr/>
              <p14:nvPr/>
            </p14:nvContentPartPr>
            <p14:xfrm>
              <a:off x="8846640" y="5394888"/>
              <a:ext cx="32040" cy="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BE0AF6-DAD1-8EE1-37BF-5F0B5B6707A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793000" y="5286888"/>
                <a:ext cx="13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3674319-B8E5-5BD6-2E4C-32A5F0F7849A}"/>
                  </a:ext>
                </a:extLst>
              </p14:cNvPr>
              <p14:cNvContentPartPr/>
              <p14:nvPr/>
            </p14:nvContentPartPr>
            <p14:xfrm>
              <a:off x="8500320" y="5413248"/>
              <a:ext cx="3960" cy="9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3674319-B8E5-5BD6-2E4C-32A5F0F7849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446320" y="5305248"/>
                <a:ext cx="111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4E1BDD4-2755-E251-BDDE-AACF9BE46823}"/>
                  </a:ext>
                </a:extLst>
              </p14:cNvPr>
              <p14:cNvContentPartPr/>
              <p14:nvPr/>
            </p14:nvContentPartPr>
            <p14:xfrm>
              <a:off x="8132040" y="5431248"/>
              <a:ext cx="216720" cy="63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4E1BDD4-2755-E251-BDDE-AACF9BE4682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78400" y="5323608"/>
                <a:ext cx="324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C20CFB2-F9B0-64EC-C0B9-0A2F1B864A86}"/>
                  </a:ext>
                </a:extLst>
              </p14:cNvPr>
              <p14:cNvContentPartPr/>
              <p14:nvPr/>
            </p14:nvContentPartPr>
            <p14:xfrm>
              <a:off x="8048520" y="5495328"/>
              <a:ext cx="71640" cy="9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C20CFB2-F9B0-64EC-C0B9-0A2F1B864A8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94520" y="5387688"/>
                <a:ext cx="1792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71B78D8-381F-4B94-2EAE-6409B8DAE430}"/>
                  </a:ext>
                </a:extLst>
              </p14:cNvPr>
              <p14:cNvContentPartPr/>
              <p14:nvPr/>
            </p14:nvContentPartPr>
            <p14:xfrm>
              <a:off x="8000640" y="5504328"/>
              <a:ext cx="360" cy="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71B78D8-381F-4B94-2EAE-6409B8DAE43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947000" y="53966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E3DE466-4151-24C6-9870-745AFCC64CF5}"/>
                  </a:ext>
                </a:extLst>
              </p14:cNvPr>
              <p14:cNvContentPartPr/>
              <p14:nvPr/>
            </p14:nvContentPartPr>
            <p14:xfrm>
              <a:off x="7792200" y="5504328"/>
              <a:ext cx="3528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E3DE466-4151-24C6-9870-745AFCC64CF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738560" y="5396688"/>
                <a:ext cx="142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E59E51E-F592-E6CD-37A1-BEFDB58E02A4}"/>
                  </a:ext>
                </a:extLst>
              </p14:cNvPr>
              <p14:cNvContentPartPr/>
              <p14:nvPr/>
            </p14:nvContentPartPr>
            <p14:xfrm>
              <a:off x="7616880" y="5504328"/>
              <a:ext cx="360" cy="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E59E51E-F592-E6CD-37A1-BEFDB58E02A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562880" y="53966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856ECE5-1D65-7E0C-1EE9-ACB4480D820F}"/>
                  </a:ext>
                </a:extLst>
              </p14:cNvPr>
              <p14:cNvContentPartPr/>
              <p14:nvPr/>
            </p14:nvContentPartPr>
            <p14:xfrm>
              <a:off x="7918560" y="5486328"/>
              <a:ext cx="145440" cy="9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856ECE5-1D65-7E0C-1EE9-ACB4480D820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864560" y="5378688"/>
                <a:ext cx="253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B34B8BD-F173-064E-D676-C3F8E7CA4090}"/>
                  </a:ext>
                </a:extLst>
              </p14:cNvPr>
              <p14:cNvContentPartPr/>
              <p14:nvPr/>
            </p14:nvContentPartPr>
            <p14:xfrm>
              <a:off x="8695800" y="5427648"/>
              <a:ext cx="22320" cy="39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B34B8BD-F173-064E-D676-C3F8E7CA409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641800" y="5320008"/>
                <a:ext cx="129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0B7BC2E-FC87-5C10-5389-BD4B7A70DEED}"/>
                  </a:ext>
                </a:extLst>
              </p14:cNvPr>
              <p14:cNvContentPartPr/>
              <p14:nvPr/>
            </p14:nvContentPartPr>
            <p14:xfrm>
              <a:off x="8787240" y="5391288"/>
              <a:ext cx="171720" cy="12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0B7BC2E-FC87-5C10-5389-BD4B7A70DEE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733600" y="5283648"/>
                <a:ext cx="279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7188259-816B-8E1C-A979-20187EF74B18}"/>
                  </a:ext>
                </a:extLst>
              </p14:cNvPr>
              <p14:cNvContentPartPr/>
              <p14:nvPr/>
            </p14:nvContentPartPr>
            <p14:xfrm>
              <a:off x="9015840" y="5341968"/>
              <a:ext cx="61920" cy="349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7188259-816B-8E1C-A979-20187EF74B1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961840" y="5233968"/>
                <a:ext cx="169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A10A58F-A093-812B-743C-0704BE880E45}"/>
                  </a:ext>
                </a:extLst>
              </p14:cNvPr>
              <p14:cNvContentPartPr/>
              <p14:nvPr/>
            </p14:nvContentPartPr>
            <p14:xfrm>
              <a:off x="9107280" y="5202648"/>
              <a:ext cx="146520" cy="738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A10A58F-A093-812B-743C-0704BE880E4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053640" y="5094648"/>
                <a:ext cx="2541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E8B21E4-F4C3-0E61-F09D-307EF4038D5B}"/>
                  </a:ext>
                </a:extLst>
              </p14:cNvPr>
              <p14:cNvContentPartPr/>
              <p14:nvPr/>
            </p14:nvContentPartPr>
            <p14:xfrm>
              <a:off x="9249840" y="4888008"/>
              <a:ext cx="3960" cy="226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E8B21E4-F4C3-0E61-F09D-307EF4038D5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196200" y="4780368"/>
                <a:ext cx="1116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B0E3030-A694-EB1E-6F77-0E823BE00B5C}"/>
                  </a:ext>
                </a:extLst>
              </p14:cNvPr>
              <p14:cNvContentPartPr/>
              <p14:nvPr/>
            </p14:nvContentPartPr>
            <p14:xfrm>
              <a:off x="9210240" y="4668408"/>
              <a:ext cx="25200" cy="1321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B0E3030-A694-EB1E-6F77-0E823BE00B5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156600" y="4560768"/>
                <a:ext cx="1328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AE90577-FC4A-EC6A-4384-6FCD5C49B15C}"/>
                  </a:ext>
                </a:extLst>
              </p14:cNvPr>
              <p14:cNvContentPartPr/>
              <p14:nvPr/>
            </p14:nvContentPartPr>
            <p14:xfrm>
              <a:off x="9171360" y="4476528"/>
              <a:ext cx="360" cy="22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AE90577-FC4A-EC6A-4384-6FCD5C49B15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117360" y="4368888"/>
                <a:ext cx="1080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B16BD94-AD85-C90F-723A-3AA6F6AB94D6}"/>
                  </a:ext>
                </a:extLst>
              </p14:cNvPr>
              <p14:cNvContentPartPr/>
              <p14:nvPr/>
            </p14:nvContentPartPr>
            <p14:xfrm>
              <a:off x="8842320" y="4224168"/>
              <a:ext cx="283680" cy="280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B16BD94-AD85-C90F-723A-3AA6F6AB94D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788320" y="4116528"/>
                <a:ext cx="391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7C8DB77-35A5-058B-8105-75A5E4C6E4C8}"/>
                  </a:ext>
                </a:extLst>
              </p14:cNvPr>
              <p14:cNvContentPartPr/>
              <p14:nvPr/>
            </p14:nvContentPartPr>
            <p14:xfrm>
              <a:off x="8696520" y="4196808"/>
              <a:ext cx="146160" cy="885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7C8DB77-35A5-058B-8105-75A5E4C6E4C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642880" y="4089168"/>
                <a:ext cx="2538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18310E9-D622-58F9-9D5D-8801C416F5FD}"/>
                  </a:ext>
                </a:extLst>
              </p14:cNvPr>
              <p14:cNvContentPartPr/>
              <p14:nvPr/>
            </p14:nvContentPartPr>
            <p14:xfrm>
              <a:off x="8686800" y="4297608"/>
              <a:ext cx="360" cy="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18310E9-D622-58F9-9D5D-8801C416F5F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632800" y="41896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5EC242A-BA5E-2463-C56F-E6B6C837F7CF}"/>
                  </a:ext>
                </a:extLst>
              </p14:cNvPr>
              <p14:cNvContentPartPr/>
              <p14:nvPr/>
            </p14:nvContentPartPr>
            <p14:xfrm>
              <a:off x="8887680" y="4014288"/>
              <a:ext cx="360" cy="3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5EC242A-BA5E-2463-C56F-E6B6C837F7C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834040" y="39062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2BA838B-895D-49FE-3337-62AE6FE7555E}"/>
                  </a:ext>
                </a:extLst>
              </p14:cNvPr>
              <p14:cNvContentPartPr/>
              <p14:nvPr/>
            </p14:nvContentPartPr>
            <p14:xfrm>
              <a:off x="8951760" y="3808008"/>
              <a:ext cx="15120" cy="41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2BA838B-895D-49FE-3337-62AE6FE7555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898120" y="3700368"/>
                <a:ext cx="122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C94513F-B5D0-6310-F93C-9C65AB2A5521}"/>
                  </a:ext>
                </a:extLst>
              </p14:cNvPr>
              <p14:cNvContentPartPr/>
              <p14:nvPr/>
            </p14:nvContentPartPr>
            <p14:xfrm>
              <a:off x="9070560" y="3575088"/>
              <a:ext cx="360" cy="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C94513F-B5D0-6310-F93C-9C65AB2A552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16920" y="34674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8B76E8C-DEB7-DC68-4BCA-4FF4A6DCB587}"/>
                  </a:ext>
                </a:extLst>
              </p14:cNvPr>
              <p14:cNvContentPartPr/>
              <p14:nvPr/>
            </p14:nvContentPartPr>
            <p14:xfrm>
              <a:off x="9189720" y="3803688"/>
              <a:ext cx="3960" cy="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8B76E8C-DEB7-DC68-4BCA-4FF4A6DCB587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135720" y="3695688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94576CC-7860-B7DB-89FF-6015660FD600}"/>
                  </a:ext>
                </a:extLst>
              </p14:cNvPr>
              <p14:cNvContentPartPr/>
              <p14:nvPr/>
            </p14:nvContentPartPr>
            <p14:xfrm>
              <a:off x="8767440" y="3977568"/>
              <a:ext cx="65880" cy="601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94576CC-7860-B7DB-89FF-6015660FD600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713440" y="3869568"/>
                <a:ext cx="173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42BEF0C-F122-C01E-1093-C46E213E4F9F}"/>
                  </a:ext>
                </a:extLst>
              </p14:cNvPr>
              <p14:cNvContentPartPr/>
              <p14:nvPr/>
            </p14:nvContentPartPr>
            <p14:xfrm>
              <a:off x="8555040" y="4096368"/>
              <a:ext cx="113760" cy="1987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42BEF0C-F122-C01E-1093-C46E213E4F9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501400" y="3988728"/>
                <a:ext cx="2214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3DD6A90-B8E4-2B4B-E941-0B38A2D21CC9}"/>
                  </a:ext>
                </a:extLst>
              </p14:cNvPr>
              <p14:cNvContentPartPr/>
              <p14:nvPr/>
            </p14:nvContentPartPr>
            <p14:xfrm>
              <a:off x="8494560" y="4324968"/>
              <a:ext cx="360" cy="169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3DD6A90-B8E4-2B4B-E941-0B38A2D21CC9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440560" y="4216968"/>
                <a:ext cx="108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1AA7D9B-9BF2-5F1D-5599-C4F68C096434}"/>
                  </a:ext>
                </a:extLst>
              </p14:cNvPr>
              <p14:cNvContentPartPr/>
              <p14:nvPr/>
            </p14:nvContentPartPr>
            <p14:xfrm>
              <a:off x="8430480" y="4425408"/>
              <a:ext cx="137880" cy="82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1AA7D9B-9BF2-5F1D-5599-C4F68C096434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376840" y="4317408"/>
                <a:ext cx="2455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0C9BDBC-563D-7663-7FBB-3F79FEB7EE99}"/>
                  </a:ext>
                </a:extLst>
              </p14:cNvPr>
              <p14:cNvContentPartPr/>
              <p14:nvPr/>
            </p14:nvContentPartPr>
            <p14:xfrm>
              <a:off x="8425800" y="4562568"/>
              <a:ext cx="41760" cy="34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0C9BDBC-563D-7663-7FBB-3F79FEB7EE9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372160" y="4454928"/>
                <a:ext cx="149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0937F40-36BD-AFE2-54E5-E50F6844B53F}"/>
                  </a:ext>
                </a:extLst>
              </p14:cNvPr>
              <p14:cNvContentPartPr/>
              <p14:nvPr/>
            </p14:nvContentPartPr>
            <p14:xfrm>
              <a:off x="8284320" y="4611168"/>
              <a:ext cx="51480" cy="25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0937F40-36BD-AFE2-54E5-E50F6844B53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230680" y="4503168"/>
                <a:ext cx="1591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DF06032-12CC-35D1-433D-5CF6CD1BB70B}"/>
                  </a:ext>
                </a:extLst>
              </p14:cNvPr>
              <p14:cNvContentPartPr/>
              <p14:nvPr/>
            </p14:nvContentPartPr>
            <p14:xfrm>
              <a:off x="8183880" y="4053528"/>
              <a:ext cx="1333440" cy="14187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DF06032-12CC-35D1-433D-5CF6CD1BB70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129880" y="3945528"/>
                <a:ext cx="1441080" cy="1634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DE97EF5-CE8E-DD48-9ECE-2B107385BD52}"/>
              </a:ext>
            </a:extLst>
          </p:cNvPr>
          <p:cNvCxnSpPr/>
          <p:nvPr/>
        </p:nvCxnSpPr>
        <p:spPr>
          <a:xfrm flipV="1">
            <a:off x="9070560" y="3666744"/>
            <a:ext cx="1165320" cy="256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D82DB16-00FB-0E44-AD67-D520C3EF9BE9}"/>
              </a:ext>
            </a:extLst>
          </p:cNvPr>
          <p:cNvSpPr txBox="1"/>
          <p:nvPr/>
        </p:nvSpPr>
        <p:spPr>
          <a:xfrm>
            <a:off x="10403640" y="3575088"/>
            <a:ext cx="1489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Feasible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9344D93-C78F-E499-4FD0-33F599B551F4}"/>
                  </a:ext>
                </a:extLst>
              </p:cNvPr>
              <p:cNvSpPr txBox="1"/>
              <p:nvPr/>
            </p:nvSpPr>
            <p:spPr>
              <a:xfrm>
                <a:off x="654900" y="3950437"/>
                <a:ext cx="478548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the feasible region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So, the optimal solution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0,−3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So, the objective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9.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9344D93-C78F-E499-4FD0-33F599B5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0" y="3950437"/>
                <a:ext cx="4785480" cy="1754326"/>
              </a:xfrm>
              <a:prstGeom prst="rect">
                <a:avLst/>
              </a:prstGeom>
              <a:blipFill>
                <a:blip r:embed="rId235"/>
                <a:stretch>
                  <a:fillRect l="-1019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691AF76-C93C-5472-46B8-3BEBE677BDEF}"/>
              </a:ext>
            </a:extLst>
          </p:cNvPr>
          <p:cNvGrpSpPr/>
          <p:nvPr/>
        </p:nvGrpSpPr>
        <p:grpSpPr>
          <a:xfrm>
            <a:off x="9317520" y="3172968"/>
            <a:ext cx="696240" cy="396360"/>
            <a:chOff x="9317520" y="3172968"/>
            <a:chExt cx="69624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0EFD28B-2B5B-E0E4-6389-A40F4857ED87}"/>
                    </a:ext>
                  </a:extLst>
                </p14:cNvPr>
                <p14:cNvContentPartPr/>
                <p14:nvPr/>
              </p14:nvContentPartPr>
              <p14:xfrm>
                <a:off x="9317520" y="3355848"/>
                <a:ext cx="143280" cy="213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0EFD28B-2B5B-E0E4-6389-A40F4857ED8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08880" y="3346848"/>
                  <a:ext cx="160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B0F7C60-A27C-A8E1-2484-535314A1A416}"/>
                    </a:ext>
                  </a:extLst>
                </p14:cNvPr>
                <p14:cNvContentPartPr/>
                <p14:nvPr/>
              </p14:nvContentPartPr>
              <p14:xfrm>
                <a:off x="9445680" y="3335688"/>
                <a:ext cx="152640" cy="195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B0F7C60-A27C-A8E1-2484-535314A1A41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36680" y="3326688"/>
                  <a:ext cx="170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AD6DA6E-8ADC-1B96-15BF-311B2117AB41}"/>
                    </a:ext>
                  </a:extLst>
                </p14:cNvPr>
                <p14:cNvContentPartPr/>
                <p14:nvPr/>
              </p14:nvContentPartPr>
              <p14:xfrm>
                <a:off x="9664920" y="3437928"/>
                <a:ext cx="360" cy="62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AD6DA6E-8ADC-1B96-15BF-311B2117AB4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56280" y="3429288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0A04541-E462-FAEE-25FF-F548A27E9D1B}"/>
                    </a:ext>
                  </a:extLst>
                </p14:cNvPr>
                <p14:cNvContentPartPr/>
                <p14:nvPr/>
              </p14:nvContentPartPr>
              <p14:xfrm>
                <a:off x="9729000" y="3264048"/>
                <a:ext cx="126720" cy="194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0A04541-E462-FAEE-25FF-F548A27E9D1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20360" y="3255408"/>
                  <a:ext cx="144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19EB37E-157E-AA95-2DAD-711D9C9CE515}"/>
                    </a:ext>
                  </a:extLst>
                </p14:cNvPr>
                <p14:cNvContentPartPr/>
                <p14:nvPr/>
              </p14:nvContentPartPr>
              <p14:xfrm>
                <a:off x="9856800" y="3172968"/>
                <a:ext cx="156960" cy="295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19EB37E-157E-AA95-2DAD-711D9C9CE5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48160" y="3163968"/>
                  <a:ext cx="17460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B7CAEEF-000D-46A2-A712-B2DA9BEB4489}"/>
              </a:ext>
            </a:extLst>
          </p:cNvPr>
          <p:cNvGrpSpPr/>
          <p:nvPr/>
        </p:nvGrpSpPr>
        <p:grpSpPr>
          <a:xfrm>
            <a:off x="6820560" y="5669208"/>
            <a:ext cx="431280" cy="374040"/>
            <a:chOff x="6820560" y="5669208"/>
            <a:chExt cx="43128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413B342-E9A8-F4FB-AFE8-5BD4CFA1B12C}"/>
                    </a:ext>
                  </a:extLst>
                </p14:cNvPr>
                <p14:cNvContentPartPr/>
                <p14:nvPr/>
              </p14:nvContentPartPr>
              <p14:xfrm>
                <a:off x="6820560" y="5669208"/>
                <a:ext cx="117360" cy="374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413B342-E9A8-F4FB-AFE8-5BD4CFA1B12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11560" y="5660208"/>
                  <a:ext cx="1350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A032095-98F3-23AE-5195-87BBEB7115B5}"/>
                    </a:ext>
                  </a:extLst>
                </p14:cNvPr>
                <p14:cNvContentPartPr/>
                <p14:nvPr/>
              </p14:nvContentPartPr>
              <p14:xfrm>
                <a:off x="6940080" y="5870448"/>
                <a:ext cx="70200" cy="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A032095-98F3-23AE-5195-87BBEB7115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931080" y="5861448"/>
                  <a:ext cx="87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0FF1570-18A1-DDEF-A46D-A517B535ACF2}"/>
                    </a:ext>
                  </a:extLst>
                </p14:cNvPr>
                <p14:cNvContentPartPr/>
                <p14:nvPr/>
              </p14:nvContentPartPr>
              <p14:xfrm>
                <a:off x="7041600" y="5736168"/>
                <a:ext cx="210240" cy="227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0FF1570-18A1-DDEF-A46D-A517B535ACF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32960" y="5727528"/>
                  <a:ext cx="227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8EA2D86-0DB2-462F-5971-A47EA53BE0C4}"/>
                    </a:ext>
                  </a:extLst>
                </p14:cNvPr>
                <p14:cNvContentPartPr/>
                <p14:nvPr/>
              </p14:nvContentPartPr>
              <p14:xfrm>
                <a:off x="7022880" y="5760288"/>
                <a:ext cx="52560" cy="19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8EA2D86-0DB2-462F-5971-A47EA53BE0C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13880" y="5751648"/>
                  <a:ext cx="702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FC6383E-6A47-0033-8129-FA8F63003C1E}"/>
              </a:ext>
            </a:extLst>
          </p:cNvPr>
          <p:cNvGrpSpPr/>
          <p:nvPr/>
        </p:nvGrpSpPr>
        <p:grpSpPr>
          <a:xfrm>
            <a:off x="7269480" y="5650848"/>
            <a:ext cx="366480" cy="346680"/>
            <a:chOff x="7269480" y="5650848"/>
            <a:chExt cx="36648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E4EA934-02A8-EEEA-5B04-4EF6DBCA465E}"/>
                    </a:ext>
                  </a:extLst>
                </p14:cNvPr>
                <p14:cNvContentPartPr/>
                <p14:nvPr/>
              </p14:nvContentPartPr>
              <p14:xfrm>
                <a:off x="7278480" y="5915808"/>
                <a:ext cx="47520" cy="39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E4EA934-02A8-EEEA-5B04-4EF6DBCA46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69480" y="5907168"/>
                  <a:ext cx="65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CC1BAC7-114E-F608-3249-539944B0A875}"/>
                    </a:ext>
                  </a:extLst>
                </p14:cNvPr>
                <p14:cNvContentPartPr/>
                <p14:nvPr/>
              </p14:nvContentPartPr>
              <p14:xfrm>
                <a:off x="7269480" y="5800248"/>
                <a:ext cx="45360" cy="24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CC1BAC7-114E-F608-3249-539944B0A87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60480" y="5791608"/>
                  <a:ext cx="63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931972C-2D47-FC3C-536D-0D266B616EE9}"/>
                    </a:ext>
                  </a:extLst>
                </p14:cNvPr>
                <p14:cNvContentPartPr/>
                <p14:nvPr/>
              </p14:nvContentPartPr>
              <p14:xfrm>
                <a:off x="7378920" y="5692608"/>
                <a:ext cx="212760" cy="241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931972C-2D47-FC3C-536D-0D266B616EE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70280" y="5683968"/>
                  <a:ext cx="230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BE1C93-7ADA-4FBA-48F5-F937A49615B4}"/>
                    </a:ext>
                  </a:extLst>
                </p14:cNvPr>
                <p14:cNvContentPartPr/>
                <p14:nvPr/>
              </p14:nvContentPartPr>
              <p14:xfrm>
                <a:off x="7497720" y="5650848"/>
                <a:ext cx="138240" cy="346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BE1C93-7ADA-4FBA-48F5-F937A49615B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89080" y="5642208"/>
                  <a:ext cx="155880" cy="36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434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C703-4DFC-7CC3-4E6D-7F1533F1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DA335D9-AF7B-C8A1-1BEB-0E10962CD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001367"/>
              </p:ext>
            </p:extLst>
          </p:nvPr>
        </p:nvGraphicFramePr>
        <p:xfrm>
          <a:off x="838200" y="1649413"/>
          <a:ext cx="10515600" cy="452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B66F4-6602-5569-78AC-0E015C6F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04D69D1-ECB8-1321-4929-90A3FA1C2341}"/>
              </a:ext>
            </a:extLst>
          </p:cNvPr>
          <p:cNvGrpSpPr/>
          <p:nvPr/>
        </p:nvGrpSpPr>
        <p:grpSpPr>
          <a:xfrm>
            <a:off x="7936560" y="2505168"/>
            <a:ext cx="2811600" cy="73800"/>
            <a:chOff x="7936560" y="2505168"/>
            <a:chExt cx="2811600" cy="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F2F69F-9CE3-D37C-68C8-FB8E86F6CFC9}"/>
                    </a:ext>
                  </a:extLst>
                </p14:cNvPr>
                <p14:cNvContentPartPr/>
                <p14:nvPr/>
              </p14:nvContentPartPr>
              <p14:xfrm>
                <a:off x="7936560" y="2505168"/>
                <a:ext cx="2268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F2F69F-9CE3-D37C-68C8-FB8E86F6CF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27920" y="2496528"/>
                  <a:ext cx="4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6174EF-A78D-5AF1-3770-F5566DAC908B}"/>
                    </a:ext>
                  </a:extLst>
                </p14:cNvPr>
                <p14:cNvContentPartPr/>
                <p14:nvPr/>
              </p14:nvContentPartPr>
              <p14:xfrm>
                <a:off x="9875520" y="2505168"/>
                <a:ext cx="5400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6174EF-A78D-5AF1-3770-F5566DAC90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66520" y="2496528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D683A5-BB21-31B6-9DBE-96C41758C776}"/>
                    </a:ext>
                  </a:extLst>
                </p14:cNvPr>
                <p14:cNvContentPartPr/>
                <p14:nvPr/>
              </p14:nvContentPartPr>
              <p14:xfrm>
                <a:off x="10680120" y="2578608"/>
                <a:ext cx="6804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D683A5-BB21-31B6-9DBE-96C41758C7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71120" y="2569608"/>
                  <a:ext cx="85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1976770-4C2C-CF75-2785-4800F72DAF14}"/>
                  </a:ext>
                </a:extLst>
              </p14:cNvPr>
              <p14:cNvContentPartPr/>
              <p14:nvPr/>
            </p14:nvContentPartPr>
            <p14:xfrm>
              <a:off x="2483280" y="6097248"/>
              <a:ext cx="50040" cy="84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1976770-4C2C-CF75-2785-4800F72DAF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74640" y="6088608"/>
                <a:ext cx="676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5BBA492-2FA8-E304-62FA-14AD287CA7F7}"/>
                  </a:ext>
                </a:extLst>
              </p14:cNvPr>
              <p14:cNvContentPartPr/>
              <p14:nvPr/>
            </p14:nvContentPartPr>
            <p14:xfrm>
              <a:off x="2194560" y="5458608"/>
              <a:ext cx="360" cy="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5BBA492-2FA8-E304-62FA-14AD287CA7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85560" y="54499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F4E06D8-B0E8-B496-03CC-3C5CB864B2A3}"/>
                  </a:ext>
                </a:extLst>
              </p14:cNvPr>
              <p14:cNvContentPartPr/>
              <p14:nvPr/>
            </p14:nvContentPartPr>
            <p14:xfrm>
              <a:off x="4709160" y="4114728"/>
              <a:ext cx="3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F4E06D8-B0E8-B496-03CC-3C5CB864B2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0160" y="41057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7427C06-E109-2CE2-CF0D-1032F05CEA02}"/>
                  </a:ext>
                </a:extLst>
              </p14:cNvPr>
              <p14:cNvContentPartPr/>
              <p14:nvPr/>
            </p14:nvContentPartPr>
            <p14:xfrm>
              <a:off x="2935080" y="3145248"/>
              <a:ext cx="9720" cy="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7427C06-E109-2CE2-CF0D-1032F05CEA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6080" y="3136608"/>
                <a:ext cx="27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A79F26D-4EFE-24C7-19A0-69D651DCE2D8}"/>
              </a:ext>
            </a:extLst>
          </p:cNvPr>
          <p:cNvGrpSpPr/>
          <p:nvPr/>
        </p:nvGrpSpPr>
        <p:grpSpPr>
          <a:xfrm>
            <a:off x="11183040" y="3465288"/>
            <a:ext cx="201240" cy="247320"/>
            <a:chOff x="11183040" y="3465288"/>
            <a:chExt cx="20124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FD89AA4-BF23-8E9D-5C7B-9684109836AE}"/>
                    </a:ext>
                  </a:extLst>
                </p14:cNvPr>
                <p14:cNvContentPartPr/>
                <p14:nvPr/>
              </p14:nvContentPartPr>
              <p14:xfrm>
                <a:off x="11283480" y="3465288"/>
                <a:ext cx="10080" cy="2473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FD89AA4-BF23-8E9D-5C7B-9684109836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74480" y="3456648"/>
                  <a:ext cx="27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ECE83D1-89A8-B4AC-CC7A-E5AA63B3D291}"/>
                    </a:ext>
                  </a:extLst>
                </p14:cNvPr>
                <p14:cNvContentPartPr/>
                <p14:nvPr/>
              </p14:nvContentPartPr>
              <p14:xfrm>
                <a:off x="11183040" y="3561768"/>
                <a:ext cx="201240" cy="1360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ECE83D1-89A8-B4AC-CC7A-E5AA63B3D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74040" y="3552768"/>
                  <a:ext cx="21888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260714C8-A358-9367-2753-D911FC92C7C7}"/>
                  </a:ext>
                </a:extLst>
              </p14:cNvPr>
              <p14:cNvContentPartPr/>
              <p14:nvPr/>
            </p14:nvContentPartPr>
            <p14:xfrm>
              <a:off x="1115640" y="3446928"/>
              <a:ext cx="22320" cy="1587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260714C8-A358-9367-2753-D911FC92C7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6640" y="3438288"/>
                <a:ext cx="3996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4802DD5-43B6-B617-DB09-AF679370B58D}"/>
              </a:ext>
            </a:extLst>
          </p:cNvPr>
          <p:cNvGrpSpPr/>
          <p:nvPr/>
        </p:nvGrpSpPr>
        <p:grpSpPr>
          <a:xfrm>
            <a:off x="1014480" y="3554208"/>
            <a:ext cx="233640" cy="57960"/>
            <a:chOff x="1014480" y="3554208"/>
            <a:chExt cx="233640" cy="5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BB933BE-C5A0-BD7D-D143-B0321C643A37}"/>
                    </a:ext>
                  </a:extLst>
                </p14:cNvPr>
                <p14:cNvContentPartPr/>
                <p14:nvPr/>
              </p14:nvContentPartPr>
              <p14:xfrm>
                <a:off x="1014480" y="3584088"/>
                <a:ext cx="118440" cy="226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BB933BE-C5A0-BD7D-D143-B0321C643A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840" y="3575448"/>
                  <a:ext cx="136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CB264BE-1202-1EC1-994E-1ECF530DF259}"/>
                    </a:ext>
                  </a:extLst>
                </p14:cNvPr>
                <p14:cNvContentPartPr/>
                <p14:nvPr/>
              </p14:nvContentPartPr>
              <p14:xfrm>
                <a:off x="1143000" y="3554208"/>
                <a:ext cx="105120" cy="579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CB264BE-1202-1EC1-994E-1ECF530DF2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34000" y="3545568"/>
                  <a:ext cx="12276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FC66291B-CF01-EFCD-2850-4FFBAC15C18C}"/>
                  </a:ext>
                </a:extLst>
              </p14:cNvPr>
              <p14:cNvContentPartPr/>
              <p14:nvPr/>
            </p14:nvContentPartPr>
            <p14:xfrm>
              <a:off x="1774080" y="3529368"/>
              <a:ext cx="16560" cy="3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FC66291B-CF01-EFCD-2850-4FFBAC15C1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65080" y="3520368"/>
                <a:ext cx="34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C9135283-E5EC-C95F-13D8-8A97B4E5EDD5}"/>
                  </a:ext>
                </a:extLst>
              </p14:cNvPr>
              <p14:cNvContentPartPr/>
              <p14:nvPr/>
            </p14:nvContentPartPr>
            <p14:xfrm>
              <a:off x="2505240" y="3502008"/>
              <a:ext cx="9720" cy="3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C9135283-E5EC-C95F-13D8-8A97B4E5ED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96240" y="3493008"/>
                <a:ext cx="2736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967C289-541E-EE69-A2F6-B2E4C0993158}"/>
              </a:ext>
            </a:extLst>
          </p:cNvPr>
          <p:cNvCxnSpPr>
            <a:cxnSpLocks/>
          </p:cNvCxnSpPr>
          <p:nvPr/>
        </p:nvCxnSpPr>
        <p:spPr>
          <a:xfrm flipH="1" flipV="1">
            <a:off x="5047488" y="2157984"/>
            <a:ext cx="91440" cy="456349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3A963E13-7E44-B136-9897-9906DEBF1ED5}"/>
              </a:ext>
            </a:extLst>
          </p:cNvPr>
          <p:cNvGrpSpPr/>
          <p:nvPr/>
        </p:nvGrpSpPr>
        <p:grpSpPr>
          <a:xfrm>
            <a:off x="5157000" y="6601608"/>
            <a:ext cx="433440" cy="194400"/>
            <a:chOff x="5157000" y="6601608"/>
            <a:chExt cx="4334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BC881DE-6390-B7A3-D644-87A9852D41D0}"/>
                    </a:ext>
                  </a:extLst>
                </p14:cNvPr>
                <p14:cNvContentPartPr/>
                <p14:nvPr/>
              </p14:nvContentPartPr>
              <p14:xfrm>
                <a:off x="5157000" y="6704208"/>
                <a:ext cx="372240" cy="165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BC881DE-6390-B7A3-D644-87A9852D41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48360" y="6695568"/>
                  <a:ext cx="389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22775B2-46AF-14AE-6EEA-70898DD57DB0}"/>
                    </a:ext>
                  </a:extLst>
                </p14:cNvPr>
                <p14:cNvContentPartPr/>
                <p14:nvPr/>
              </p14:nvContentPartPr>
              <p14:xfrm>
                <a:off x="5394960" y="6601608"/>
                <a:ext cx="195480" cy="1944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22775B2-46AF-14AE-6EEA-70898DD57D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85960" y="6592968"/>
                  <a:ext cx="2131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4E622D2-494E-CAC5-5F21-2964782C043F}"/>
              </a:ext>
            </a:extLst>
          </p:cNvPr>
          <p:cNvGrpSpPr/>
          <p:nvPr/>
        </p:nvGrpSpPr>
        <p:grpSpPr>
          <a:xfrm>
            <a:off x="5065920" y="2112048"/>
            <a:ext cx="248400" cy="184680"/>
            <a:chOff x="5065920" y="2112048"/>
            <a:chExt cx="24840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E6D8A560-666B-D601-65DC-E053C410010F}"/>
                    </a:ext>
                  </a:extLst>
                </p14:cNvPr>
                <p14:cNvContentPartPr/>
                <p14:nvPr/>
              </p14:nvContentPartPr>
              <p14:xfrm>
                <a:off x="5065920" y="2185128"/>
                <a:ext cx="209520" cy="3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E6D8A560-666B-D601-65DC-E053C41001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56920" y="2176488"/>
                  <a:ext cx="22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BA76513-9637-022D-6270-915617A12C12}"/>
                    </a:ext>
                  </a:extLst>
                </p14:cNvPr>
                <p14:cNvContentPartPr/>
                <p14:nvPr/>
              </p14:nvContentPartPr>
              <p14:xfrm>
                <a:off x="5248440" y="2112048"/>
                <a:ext cx="65880" cy="1846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BA76513-9637-022D-6270-915617A12C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39800" y="2103048"/>
                  <a:ext cx="8352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249D8A8F-B12B-CB64-CA7A-F7EE57D259A9}"/>
                  </a:ext>
                </a:extLst>
              </p14:cNvPr>
              <p14:cNvContentPartPr/>
              <p14:nvPr/>
            </p14:nvContentPartPr>
            <p14:xfrm>
              <a:off x="5486400" y="1865088"/>
              <a:ext cx="222120" cy="6444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249D8A8F-B12B-CB64-CA7A-F7EE57D259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77400" y="1856088"/>
                <a:ext cx="239760" cy="82080"/>
              </a:xfrm>
              <a:prstGeom prst="rect">
                <a:avLst/>
              </a:prstGeom>
            </p:spPr>
          </p:pic>
        </mc:Fallback>
      </mc:AlternateContent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73E1CDE1-CEB6-163D-5163-8150B5B446BF}"/>
              </a:ext>
            </a:extLst>
          </p:cNvPr>
          <p:cNvCxnSpPr>
            <a:cxnSpLocks/>
          </p:cNvCxnSpPr>
          <p:nvPr/>
        </p:nvCxnSpPr>
        <p:spPr>
          <a:xfrm>
            <a:off x="3383280" y="2020824"/>
            <a:ext cx="0" cy="483717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B55380A2-7B2E-A27D-F90D-D8B20059A5BD}"/>
              </a:ext>
            </a:extLst>
          </p:cNvPr>
          <p:cNvGrpSpPr/>
          <p:nvPr/>
        </p:nvGrpSpPr>
        <p:grpSpPr>
          <a:xfrm>
            <a:off x="3390840" y="6786648"/>
            <a:ext cx="294120" cy="120240"/>
            <a:chOff x="3390840" y="6786648"/>
            <a:chExt cx="29412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5A246C2-C1E0-A9F8-E88D-A14437979A1E}"/>
                    </a:ext>
                  </a:extLst>
                </p14:cNvPr>
                <p14:cNvContentPartPr/>
                <p14:nvPr/>
              </p14:nvContentPartPr>
              <p14:xfrm>
                <a:off x="3390840" y="6846408"/>
                <a:ext cx="239040" cy="115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5A246C2-C1E0-A9F8-E88D-A14437979A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82200" y="6837768"/>
                  <a:ext cx="256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875BFF63-B5A8-DA9A-ABD3-F84378D3F8D3}"/>
                    </a:ext>
                  </a:extLst>
                </p14:cNvPr>
                <p14:cNvContentPartPr/>
                <p14:nvPr/>
              </p14:nvContentPartPr>
              <p14:xfrm>
                <a:off x="3564360" y="6786648"/>
                <a:ext cx="120600" cy="1202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875BFF63-B5A8-DA9A-ABD3-F84378D3F8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55360" y="6777648"/>
                  <a:ext cx="1382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90189C7-0050-FBF5-AC18-7EA0AF8C5388}"/>
              </a:ext>
            </a:extLst>
          </p:cNvPr>
          <p:cNvGrpSpPr/>
          <p:nvPr/>
        </p:nvGrpSpPr>
        <p:grpSpPr>
          <a:xfrm>
            <a:off x="3382920" y="1938528"/>
            <a:ext cx="265680" cy="222480"/>
            <a:chOff x="3382920" y="1938528"/>
            <a:chExt cx="26568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81A24E3-B480-F72E-A0C8-82DE53DD1937}"/>
                    </a:ext>
                  </a:extLst>
                </p14:cNvPr>
                <p14:cNvContentPartPr/>
                <p14:nvPr/>
              </p14:nvContentPartPr>
              <p14:xfrm>
                <a:off x="3382920" y="2029608"/>
                <a:ext cx="228600" cy="3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81A24E3-B480-F72E-A0C8-82DE53DD19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74280" y="2020968"/>
                  <a:ext cx="24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71800DE-B454-481A-A10F-15754D7D1123}"/>
                    </a:ext>
                  </a:extLst>
                </p14:cNvPr>
                <p14:cNvContentPartPr/>
                <p14:nvPr/>
              </p14:nvContentPartPr>
              <p14:xfrm>
                <a:off x="3547440" y="1938528"/>
                <a:ext cx="101160" cy="22248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71800DE-B454-481A-A10F-15754D7D11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38800" y="1929528"/>
                  <a:ext cx="11880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45C54DA3-BA06-3152-FF83-854BB83D2A55}"/>
                  </a:ext>
                </a:extLst>
              </p14:cNvPr>
              <p14:cNvContentPartPr/>
              <p14:nvPr/>
            </p14:nvContentPartPr>
            <p14:xfrm>
              <a:off x="5403600" y="4516848"/>
              <a:ext cx="3960" cy="4356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45C54DA3-BA06-3152-FF83-854BB83D2A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94960" y="4508208"/>
                <a:ext cx="21600" cy="61200"/>
              </a:xfrm>
              <a:prstGeom prst="rect">
                <a:avLst/>
              </a:prstGeom>
            </p:spPr>
          </p:pic>
        </mc:Fallback>
      </mc:AlternateContent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179AD1F6-3727-5593-80B9-C0D6AB6B77ED}"/>
              </a:ext>
            </a:extLst>
          </p:cNvPr>
          <p:cNvCxnSpPr>
            <a:cxnSpLocks/>
          </p:cNvCxnSpPr>
          <p:nvPr/>
        </p:nvCxnSpPr>
        <p:spPr>
          <a:xfrm>
            <a:off x="1115640" y="4306824"/>
            <a:ext cx="103680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25161E7A-CBA5-3F3B-FDE9-0C1F11B57265}"/>
                  </a:ext>
                </a:extLst>
              </p14:cNvPr>
              <p14:cNvContentPartPr/>
              <p14:nvPr/>
            </p14:nvContentPartPr>
            <p14:xfrm>
              <a:off x="1169640" y="4333968"/>
              <a:ext cx="22320" cy="11592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25161E7A-CBA5-3F3B-FDE9-0C1F11B572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1000" y="4325328"/>
                <a:ext cx="39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846F3313-592A-B8DE-FFAA-A0B7D31D137B}"/>
                  </a:ext>
                </a:extLst>
              </p14:cNvPr>
              <p14:cNvContentPartPr/>
              <p14:nvPr/>
            </p14:nvContentPartPr>
            <p14:xfrm>
              <a:off x="1097280" y="4435848"/>
              <a:ext cx="142560" cy="3600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846F3313-592A-B8DE-FFAA-A0B7D31D137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8280" y="4426848"/>
                <a:ext cx="1602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6" name="Group 495">
            <a:extLst>
              <a:ext uri="{FF2B5EF4-FFF2-40B4-BE49-F238E27FC236}">
                <a16:creationId xmlns:a16="http://schemas.microsoft.com/office/drawing/2014/main" id="{F370FA7E-3373-DDA9-FCD7-E377D8BE9AEB}"/>
              </a:ext>
            </a:extLst>
          </p:cNvPr>
          <p:cNvGrpSpPr/>
          <p:nvPr/>
        </p:nvGrpSpPr>
        <p:grpSpPr>
          <a:xfrm>
            <a:off x="3108600" y="1636848"/>
            <a:ext cx="503640" cy="301320"/>
            <a:chOff x="3108600" y="1636848"/>
            <a:chExt cx="50364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0A984E3-ECED-8EC9-FFF8-E06BEF4F8F37}"/>
                    </a:ext>
                  </a:extLst>
                </p14:cNvPr>
                <p14:cNvContentPartPr/>
                <p14:nvPr/>
              </p14:nvContentPartPr>
              <p14:xfrm>
                <a:off x="3108600" y="1645488"/>
                <a:ext cx="138960" cy="1825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0A984E3-ECED-8EC9-FFF8-E06BEF4F8F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99960" y="1636848"/>
                  <a:ext cx="156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F1CF2727-26B5-268F-DC8C-E1FC4F5DF686}"/>
                    </a:ext>
                  </a:extLst>
                </p14:cNvPr>
                <p14:cNvContentPartPr/>
                <p14:nvPr/>
              </p14:nvContentPartPr>
              <p14:xfrm>
                <a:off x="3310200" y="1783008"/>
                <a:ext cx="3960" cy="13680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F1CF2727-26B5-268F-DC8C-E1FC4F5DF6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01200" y="1774008"/>
                  <a:ext cx="21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F372F43-4641-C54E-2D1B-C6D87455A4E7}"/>
                    </a:ext>
                  </a:extLst>
                </p14:cNvPr>
                <p14:cNvContentPartPr/>
                <p14:nvPr/>
              </p14:nvContentPartPr>
              <p14:xfrm>
                <a:off x="3328200" y="1636848"/>
                <a:ext cx="202680" cy="28260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EF372F43-4641-C54E-2D1B-C6D87455A4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19200" y="1627848"/>
                  <a:ext cx="220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92B8493-1971-B969-6531-34428AF8EBF6}"/>
                    </a:ext>
                  </a:extLst>
                </p14:cNvPr>
                <p14:cNvContentPartPr/>
                <p14:nvPr/>
              </p14:nvContentPartPr>
              <p14:xfrm>
                <a:off x="3480120" y="1764648"/>
                <a:ext cx="132120" cy="17352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92B8493-1971-B969-6531-34428AF8EB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71120" y="1755648"/>
                  <a:ext cx="14976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0004A276-1C59-2C15-F8BD-0E9417C85B8A}"/>
              </a:ext>
            </a:extLst>
          </p:cNvPr>
          <p:cNvGrpSpPr/>
          <p:nvPr/>
        </p:nvGrpSpPr>
        <p:grpSpPr>
          <a:xfrm>
            <a:off x="3721320" y="1645488"/>
            <a:ext cx="371520" cy="276480"/>
            <a:chOff x="3721320" y="1645488"/>
            <a:chExt cx="3715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2473B53B-90DE-C7FB-48CE-63D83EE9F6B7}"/>
                    </a:ext>
                  </a:extLst>
                </p14:cNvPr>
                <p14:cNvContentPartPr/>
                <p14:nvPr/>
              </p14:nvContentPartPr>
              <p14:xfrm>
                <a:off x="3721320" y="1754928"/>
                <a:ext cx="92520" cy="1908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2473B53B-90DE-C7FB-48CE-63D83EE9F6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12680" y="1745928"/>
                  <a:ext cx="110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48A0025D-C0E8-7C28-CDC0-368AA6EDE291}"/>
                    </a:ext>
                  </a:extLst>
                </p14:cNvPr>
                <p14:cNvContentPartPr/>
                <p14:nvPr/>
              </p14:nvContentPartPr>
              <p14:xfrm>
                <a:off x="3840120" y="1645488"/>
                <a:ext cx="202680" cy="27648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48A0025D-C0E8-7C28-CDC0-368AA6EDE2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1480" y="1636848"/>
                  <a:ext cx="220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6D07E361-20A7-66AD-AA4D-3C5F7D327523}"/>
                    </a:ext>
                  </a:extLst>
                </p14:cNvPr>
                <p14:cNvContentPartPr/>
                <p14:nvPr/>
              </p14:nvContentPartPr>
              <p14:xfrm>
                <a:off x="3904200" y="1727568"/>
                <a:ext cx="188640" cy="10404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6D07E361-20A7-66AD-AA4D-3C5F7D3275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95560" y="1718568"/>
                  <a:ext cx="2062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2A17CF1-76EF-0137-D461-45828E1A88FF}"/>
              </a:ext>
            </a:extLst>
          </p:cNvPr>
          <p:cNvGrpSpPr/>
          <p:nvPr/>
        </p:nvGrpSpPr>
        <p:grpSpPr>
          <a:xfrm>
            <a:off x="4611240" y="1874448"/>
            <a:ext cx="599400" cy="276120"/>
            <a:chOff x="4611240" y="1874448"/>
            <a:chExt cx="59940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689AE37B-9078-8696-FD80-5CE00F0D48D2}"/>
                    </a:ext>
                  </a:extLst>
                </p14:cNvPr>
                <p14:cNvContentPartPr/>
                <p14:nvPr/>
              </p14:nvContentPartPr>
              <p14:xfrm>
                <a:off x="4611240" y="1905768"/>
                <a:ext cx="133560" cy="17964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689AE37B-9078-8696-FD80-5CE00F0D48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02240" y="1896768"/>
                  <a:ext cx="151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BDE5E6DA-B5C7-CBA5-C296-662F1C7F0C59}"/>
                    </a:ext>
                  </a:extLst>
                </p14:cNvPr>
                <p14:cNvContentPartPr/>
                <p14:nvPr/>
              </p14:nvContentPartPr>
              <p14:xfrm>
                <a:off x="4809600" y="2011248"/>
                <a:ext cx="9720" cy="1184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BDE5E6DA-B5C7-CBA5-C296-662F1C7F0C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00960" y="2002608"/>
                  <a:ext cx="27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A137B71E-DBFE-38CF-A612-08D5EC5034D6}"/>
                    </a:ext>
                  </a:extLst>
                </p14:cNvPr>
                <p14:cNvContentPartPr/>
                <p14:nvPr/>
              </p14:nvContentPartPr>
              <p14:xfrm>
                <a:off x="4873680" y="1874448"/>
                <a:ext cx="94320" cy="21780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A137B71E-DBFE-38CF-A612-08D5EC5034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64680" y="1865808"/>
                  <a:ext cx="111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40E00257-1CF4-D58E-E91A-53CB4C8C4B36}"/>
                    </a:ext>
                  </a:extLst>
                </p14:cNvPr>
                <p14:cNvContentPartPr/>
                <p14:nvPr/>
              </p14:nvContentPartPr>
              <p14:xfrm>
                <a:off x="5038200" y="1920168"/>
                <a:ext cx="9360" cy="2304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40E00257-1CF4-D58E-E91A-53CB4C8C4B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29200" y="1911168"/>
                  <a:ext cx="27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CE94397E-BBAD-DCB5-E001-547B8CDE66EC}"/>
                    </a:ext>
                  </a:extLst>
                </p14:cNvPr>
                <p14:cNvContentPartPr/>
                <p14:nvPr/>
              </p14:nvContentPartPr>
              <p14:xfrm>
                <a:off x="5092920" y="1874448"/>
                <a:ext cx="117720" cy="1836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CE94397E-BBAD-DCB5-E001-547B8CDE66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84280" y="1865808"/>
                  <a:ext cx="1353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7709D59-E36F-7947-E429-A822210754D3}"/>
              </a:ext>
            </a:extLst>
          </p:cNvPr>
          <p:cNvGrpSpPr/>
          <p:nvPr/>
        </p:nvGrpSpPr>
        <p:grpSpPr>
          <a:xfrm>
            <a:off x="5274720" y="1792008"/>
            <a:ext cx="145800" cy="263880"/>
            <a:chOff x="5274720" y="1792008"/>
            <a:chExt cx="14580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9D4106C7-0F91-B70F-A833-9E49B5BE9B4A}"/>
                    </a:ext>
                  </a:extLst>
                </p14:cNvPr>
                <p14:cNvContentPartPr/>
                <p14:nvPr/>
              </p14:nvContentPartPr>
              <p14:xfrm>
                <a:off x="5275800" y="1792008"/>
                <a:ext cx="98280" cy="22140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9D4106C7-0F91-B70F-A833-9E49B5BE9B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67160" y="1783008"/>
                  <a:ext cx="115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DEA02BE-E96C-9B1B-947E-94B7B6B4A76E}"/>
                    </a:ext>
                  </a:extLst>
                </p14:cNvPr>
                <p14:cNvContentPartPr/>
                <p14:nvPr/>
              </p14:nvContentPartPr>
              <p14:xfrm>
                <a:off x="5274720" y="1797048"/>
                <a:ext cx="47520" cy="1440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DEA02BE-E96C-9B1B-947E-94B7B6B4A7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65720" y="1788408"/>
                  <a:ext cx="65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EC64359-5CA7-CA5F-5966-17C3CC9CF61B}"/>
                    </a:ext>
                  </a:extLst>
                </p14:cNvPr>
                <p14:cNvContentPartPr/>
                <p14:nvPr/>
              </p14:nvContentPartPr>
              <p14:xfrm>
                <a:off x="5330880" y="2027808"/>
                <a:ext cx="89640" cy="205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EC64359-5CA7-CA5F-5966-17C3CC9CF6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21880" y="2018808"/>
                  <a:ext cx="107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5D4C4166-AF59-FEB6-E4B4-E52A0ED20E78}"/>
                    </a:ext>
                  </a:extLst>
                </p14:cNvPr>
                <p14:cNvContentPartPr/>
                <p14:nvPr/>
              </p14:nvContentPartPr>
              <p14:xfrm>
                <a:off x="5385960" y="1984248"/>
                <a:ext cx="14760" cy="7164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5D4C4166-AF59-FEB6-E4B4-E52A0ED20E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76960" y="1975248"/>
                  <a:ext cx="3240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FB540D36-5849-B5DE-9EBC-8D9130D39E0E}"/>
                  </a:ext>
                </a:extLst>
              </p14:cNvPr>
              <p14:cNvContentPartPr/>
              <p14:nvPr/>
            </p14:nvContentPartPr>
            <p14:xfrm>
              <a:off x="11393280" y="3313728"/>
              <a:ext cx="124200" cy="16776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FB540D36-5849-B5DE-9EBC-8D9130D39E0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84640" y="3304728"/>
                <a:ext cx="14184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6" name="Group 535">
            <a:extLst>
              <a:ext uri="{FF2B5EF4-FFF2-40B4-BE49-F238E27FC236}">
                <a16:creationId xmlns:a16="http://schemas.microsoft.com/office/drawing/2014/main" id="{F041EF62-3F83-3F14-8236-D24460F9C621}"/>
              </a:ext>
            </a:extLst>
          </p:cNvPr>
          <p:cNvGrpSpPr/>
          <p:nvPr/>
        </p:nvGrpSpPr>
        <p:grpSpPr>
          <a:xfrm>
            <a:off x="11525400" y="3273408"/>
            <a:ext cx="618840" cy="298800"/>
            <a:chOff x="11525400" y="3273408"/>
            <a:chExt cx="61884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2C62803E-8DF5-2F4B-9FDF-EAD00505A0F2}"/>
                    </a:ext>
                  </a:extLst>
                </p14:cNvPr>
                <p14:cNvContentPartPr/>
                <p14:nvPr/>
              </p14:nvContentPartPr>
              <p14:xfrm>
                <a:off x="11525400" y="3411288"/>
                <a:ext cx="67680" cy="13788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2C62803E-8DF5-2F4B-9FDF-EAD00505A0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516760" y="3402288"/>
                  <a:ext cx="85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8A5213F-ED31-D2A9-4665-7590FE07CB97}"/>
                    </a:ext>
                  </a:extLst>
                </p14:cNvPr>
                <p14:cNvContentPartPr/>
                <p14:nvPr/>
              </p14:nvContentPartPr>
              <p14:xfrm>
                <a:off x="11693520" y="3273408"/>
                <a:ext cx="169920" cy="22860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8A5213F-ED31-D2A9-4665-7590FE07CB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84880" y="3264768"/>
                  <a:ext cx="187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8CE9A5FF-1C41-39B6-F5B6-3F888E807D79}"/>
                    </a:ext>
                  </a:extLst>
                </p14:cNvPr>
                <p14:cNvContentPartPr/>
                <p14:nvPr/>
              </p14:nvContentPartPr>
              <p14:xfrm>
                <a:off x="11703960" y="3547728"/>
                <a:ext cx="159480" cy="2448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8CE9A5FF-1C41-39B6-F5B6-3F888E807D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95320" y="3538728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AC292466-75D4-02BF-1995-8CBEC32797E6}"/>
                    </a:ext>
                  </a:extLst>
                </p14:cNvPr>
                <p14:cNvContentPartPr/>
                <p14:nvPr/>
              </p14:nvContentPartPr>
              <p14:xfrm>
                <a:off x="11951280" y="3319128"/>
                <a:ext cx="3960" cy="18468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AC292466-75D4-02BF-1995-8CBEC32797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42280" y="3310128"/>
                  <a:ext cx="21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7EEFADB-ABE3-BF7A-1918-C4F18B9E4E1A}"/>
                    </a:ext>
                  </a:extLst>
                </p14:cNvPr>
                <p14:cNvContentPartPr/>
                <p14:nvPr/>
              </p14:nvContentPartPr>
              <p14:xfrm>
                <a:off x="12052440" y="3337488"/>
                <a:ext cx="8640" cy="17280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7EEFADB-ABE3-BF7A-1918-C4F18B9E4E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043800" y="3328488"/>
                  <a:ext cx="2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6BFBF031-DF9D-B2C9-FF60-B81CA48847D3}"/>
                    </a:ext>
                  </a:extLst>
                </p14:cNvPr>
                <p14:cNvContentPartPr/>
                <p14:nvPr/>
              </p14:nvContentPartPr>
              <p14:xfrm>
                <a:off x="11888640" y="3337488"/>
                <a:ext cx="72000" cy="5472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6BFBF031-DF9D-B2C9-FF60-B81CA48847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79640" y="3328488"/>
                  <a:ext cx="89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8D8DB85F-3296-DD8A-E0CF-D5E0CAB55D91}"/>
                    </a:ext>
                  </a:extLst>
                </p14:cNvPr>
                <p14:cNvContentPartPr/>
                <p14:nvPr/>
              </p14:nvContentPartPr>
              <p14:xfrm>
                <a:off x="11951280" y="3505608"/>
                <a:ext cx="17640" cy="3348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8D8DB85F-3296-DD8A-E0CF-D5E0CAB55D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942280" y="3496608"/>
                  <a:ext cx="35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BD8F546-9EC7-1AEF-C11C-2B3375EF7B49}"/>
                    </a:ext>
                  </a:extLst>
                </p14:cNvPr>
                <p14:cNvContentPartPr/>
                <p14:nvPr/>
              </p14:nvContentPartPr>
              <p14:xfrm>
                <a:off x="12042360" y="3506328"/>
                <a:ext cx="101880" cy="1440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BD8F546-9EC7-1AEF-C11C-2B3375EF7B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033720" y="3497688"/>
                  <a:ext cx="11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94132DC3-47C1-8533-1A5C-9E0EF2D0FBF7}"/>
                    </a:ext>
                  </a:extLst>
                </p14:cNvPr>
                <p14:cNvContentPartPr/>
                <p14:nvPr/>
              </p14:nvContentPartPr>
              <p14:xfrm>
                <a:off x="12028680" y="3337488"/>
                <a:ext cx="50760" cy="7164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94132DC3-47C1-8533-1A5C-9E0EF2D0FB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020040" y="3328488"/>
                  <a:ext cx="6840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B04CD8A6-A6E8-E1A1-F418-6A1C754DD1DF}"/>
              </a:ext>
            </a:extLst>
          </p:cNvPr>
          <p:cNvGrpSpPr/>
          <p:nvPr/>
        </p:nvGrpSpPr>
        <p:grpSpPr>
          <a:xfrm>
            <a:off x="11347560" y="4251888"/>
            <a:ext cx="832320" cy="333360"/>
            <a:chOff x="11347560" y="4251888"/>
            <a:chExt cx="83232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5034D778-8B02-214C-AE0E-337971984156}"/>
                    </a:ext>
                  </a:extLst>
                </p14:cNvPr>
                <p14:cNvContentPartPr/>
                <p14:nvPr/>
              </p14:nvContentPartPr>
              <p14:xfrm>
                <a:off x="11448000" y="4306608"/>
                <a:ext cx="37800" cy="2390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5034D778-8B02-214C-AE0E-3379719841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39000" y="4297608"/>
                  <a:ext cx="55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25A8E086-6676-B4C0-725C-F609E20E9A12}"/>
                    </a:ext>
                  </a:extLst>
                </p14:cNvPr>
                <p14:cNvContentPartPr/>
                <p14:nvPr/>
              </p14:nvContentPartPr>
              <p14:xfrm>
                <a:off x="11466360" y="4498848"/>
                <a:ext cx="90720" cy="6984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25A8E086-6676-B4C0-725C-F609E20E9A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457360" y="4489848"/>
                  <a:ext cx="108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FABB9B5-8F39-E55D-65A0-E74D7B5F0DE8}"/>
                    </a:ext>
                  </a:extLst>
                </p14:cNvPr>
                <p14:cNvContentPartPr/>
                <p14:nvPr/>
              </p14:nvContentPartPr>
              <p14:xfrm>
                <a:off x="11347560" y="4498128"/>
                <a:ext cx="141840" cy="7272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FABB9B5-8F39-E55D-65A0-E74D7B5F0D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38560" y="4489488"/>
                  <a:ext cx="159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9DBB986-412C-9BC1-78A5-FD689E095635}"/>
                    </a:ext>
                  </a:extLst>
                </p14:cNvPr>
                <p14:cNvContentPartPr/>
                <p14:nvPr/>
              </p14:nvContentPartPr>
              <p14:xfrm>
                <a:off x="11557800" y="4251888"/>
                <a:ext cx="122760" cy="1728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9DBB986-412C-9BC1-78A5-FD689E0956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49160" y="4243248"/>
                  <a:ext cx="140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BE22442-87D7-421E-12D2-E5B324267AC7}"/>
                    </a:ext>
                  </a:extLst>
                </p14:cNvPr>
                <p14:cNvContentPartPr/>
                <p14:nvPr/>
              </p14:nvContentPartPr>
              <p14:xfrm>
                <a:off x="11699640" y="4380408"/>
                <a:ext cx="165600" cy="2048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BE22442-87D7-421E-12D2-E5B324267A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91000" y="4371408"/>
                  <a:ext cx="183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E73E5E69-C5DF-413E-2ABF-64CB76569CEB}"/>
                    </a:ext>
                  </a:extLst>
                </p14:cNvPr>
                <p14:cNvContentPartPr/>
                <p14:nvPr/>
              </p14:nvContentPartPr>
              <p14:xfrm>
                <a:off x="11912400" y="4306608"/>
                <a:ext cx="147240" cy="1281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E73E5E69-C5DF-413E-2ABF-64CB76569C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903760" y="4297608"/>
                  <a:ext cx="164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817B34A5-D84D-85D8-D120-F619C385C81C}"/>
                    </a:ext>
                  </a:extLst>
                </p14:cNvPr>
                <p14:cNvContentPartPr/>
                <p14:nvPr/>
              </p14:nvContentPartPr>
              <p14:xfrm>
                <a:off x="11905200" y="4507488"/>
                <a:ext cx="127800" cy="97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817B34A5-D84D-85D8-D120-F619C385C8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896200" y="4498848"/>
                  <a:ext cx="145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853FC53F-0DE9-4D27-678E-67479C0C0D9F}"/>
                    </a:ext>
                  </a:extLst>
                </p14:cNvPr>
                <p14:cNvContentPartPr/>
                <p14:nvPr/>
              </p14:nvContentPartPr>
              <p14:xfrm>
                <a:off x="12059640" y="4297248"/>
                <a:ext cx="120240" cy="13932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853FC53F-0DE9-4D27-678E-67479C0C0D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050640" y="4288248"/>
                  <a:ext cx="13788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5B469FD0-FA74-993F-687B-8253BBEB61F1}"/>
                  </a:ext>
                </a:extLst>
              </p14:cNvPr>
              <p14:cNvContentPartPr/>
              <p14:nvPr/>
            </p14:nvContentPartPr>
            <p14:xfrm>
              <a:off x="5157000" y="4426128"/>
              <a:ext cx="2422080" cy="73440"/>
            </p14:xfrm>
          </p:contentPart>
        </mc:Choice>
        <mc:Fallback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5B469FD0-FA74-993F-687B-8253BBEB61F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103360" y="4318488"/>
                <a:ext cx="2529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6C22F047-81FC-79DF-2866-924432D4BC77}"/>
                  </a:ext>
                </a:extLst>
              </p14:cNvPr>
              <p14:cNvContentPartPr/>
              <p14:nvPr/>
            </p14:nvContentPartPr>
            <p14:xfrm>
              <a:off x="5193720" y="4663008"/>
              <a:ext cx="2113560" cy="37800"/>
            </p14:xfrm>
          </p:contentPart>
        </mc:Choice>
        <mc:Fallback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6C22F047-81FC-79DF-2866-924432D4BC7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39720" y="4555368"/>
                <a:ext cx="22212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49ED292A-6324-873E-E828-87D2D749C71D}"/>
                  </a:ext>
                </a:extLst>
              </p14:cNvPr>
              <p14:cNvContentPartPr/>
              <p14:nvPr/>
            </p14:nvContentPartPr>
            <p14:xfrm>
              <a:off x="5157000" y="4909968"/>
              <a:ext cx="1830960" cy="9720"/>
            </p14:xfrm>
          </p:contentPart>
        </mc:Choice>
        <mc:Fallback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49ED292A-6324-873E-E828-87D2D749C71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03360" y="4801968"/>
                <a:ext cx="1938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7AD892C4-141F-2F3C-314F-881C6FE5702D}"/>
                  </a:ext>
                </a:extLst>
              </p14:cNvPr>
              <p14:cNvContentPartPr/>
              <p14:nvPr/>
            </p14:nvContentPartPr>
            <p14:xfrm>
              <a:off x="5230440" y="5064768"/>
              <a:ext cx="1514520" cy="47160"/>
            </p14:xfrm>
          </p:contentPart>
        </mc:Choice>
        <mc:Fallback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7AD892C4-141F-2F3C-314F-881C6FE5702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76440" y="4956768"/>
                <a:ext cx="16221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E1EAD769-1069-D669-1ADB-6A0E977F0EB7}"/>
                  </a:ext>
                </a:extLst>
              </p14:cNvPr>
              <p14:cNvContentPartPr/>
              <p14:nvPr/>
            </p14:nvContentPartPr>
            <p14:xfrm>
              <a:off x="5532120" y="5267088"/>
              <a:ext cx="1011240" cy="10440"/>
            </p14:xfrm>
          </p:contentPart>
        </mc:Choice>
        <mc:Fallback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E1EAD769-1069-D669-1ADB-6A0E977F0EB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78120" y="5159088"/>
                <a:ext cx="1118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5FFACF9F-DEE0-18FA-7D4E-3198519D8EAC}"/>
                  </a:ext>
                </a:extLst>
              </p14:cNvPr>
              <p14:cNvContentPartPr/>
              <p14:nvPr/>
            </p14:nvContentPartPr>
            <p14:xfrm>
              <a:off x="5742000" y="5476248"/>
              <a:ext cx="474840" cy="29160"/>
            </p14:xfrm>
          </p:contentPart>
        </mc:Choice>
        <mc:Fallback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5FFACF9F-DEE0-18FA-7D4E-3198519D8EA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88360" y="5368608"/>
                <a:ext cx="582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8F85A626-46CB-1800-B811-9D155D08146C}"/>
                  </a:ext>
                </a:extLst>
              </p14:cNvPr>
              <p14:cNvContentPartPr/>
              <p14:nvPr/>
            </p14:nvContentPartPr>
            <p14:xfrm>
              <a:off x="5605200" y="5349168"/>
              <a:ext cx="20160" cy="3960"/>
            </p14:xfrm>
          </p:contentPart>
        </mc:Choice>
        <mc:Fallback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8F85A626-46CB-1800-B811-9D155D08146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551560" y="5241528"/>
                <a:ext cx="1278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95C14016-D6DF-2B4F-D5A2-B3DAB241FCEB}"/>
                  </a:ext>
                </a:extLst>
              </p14:cNvPr>
              <p14:cNvContentPartPr/>
              <p14:nvPr/>
            </p14:nvContentPartPr>
            <p14:xfrm>
              <a:off x="5696640" y="5403888"/>
              <a:ext cx="360" cy="360"/>
            </p14:xfrm>
          </p:contentPart>
        </mc:Choice>
        <mc:Fallback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95C14016-D6DF-2B4F-D5A2-B3DAB241FCE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42640" y="52958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75A47825-3C14-EE9F-A3FE-3C6CE351FDD6}"/>
                  </a:ext>
                </a:extLst>
              </p14:cNvPr>
              <p14:cNvContentPartPr/>
              <p14:nvPr/>
            </p14:nvContentPartPr>
            <p14:xfrm>
              <a:off x="6254280" y="5422248"/>
              <a:ext cx="360" cy="36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75A47825-3C14-EE9F-A3FE-3C6CE351FDD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00640" y="53142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F4077642-41CC-F325-5D38-26502200B028}"/>
                  </a:ext>
                </a:extLst>
              </p14:cNvPr>
              <p14:cNvContentPartPr/>
              <p14:nvPr/>
            </p14:nvContentPartPr>
            <p14:xfrm>
              <a:off x="6291000" y="5422248"/>
              <a:ext cx="360" cy="360"/>
            </p14:xfrm>
          </p:contentPart>
        </mc:Choice>
        <mc:Fallback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F4077642-41CC-F325-5D38-26502200B02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37000" y="53142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DC44D7FA-CA1B-4DBE-119A-D0480E786D79}"/>
                  </a:ext>
                </a:extLst>
              </p14:cNvPr>
              <p14:cNvContentPartPr/>
              <p14:nvPr/>
            </p14:nvContentPartPr>
            <p14:xfrm>
              <a:off x="6373080" y="5378328"/>
              <a:ext cx="13320" cy="16560"/>
            </p14:xfrm>
          </p:contentPart>
        </mc:Choice>
        <mc:Fallback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DC44D7FA-CA1B-4DBE-119A-D0480E786D7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319440" y="5270688"/>
                <a:ext cx="1209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5334F2DD-B8B8-987C-BDB4-05174B96C638}"/>
                  </a:ext>
                </a:extLst>
              </p14:cNvPr>
              <p14:cNvContentPartPr/>
              <p14:nvPr/>
            </p14:nvContentPartPr>
            <p14:xfrm>
              <a:off x="6510240" y="5248728"/>
              <a:ext cx="360" cy="360"/>
            </p14:xfrm>
          </p:contentPart>
        </mc:Choice>
        <mc:Fallback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5334F2DD-B8B8-987C-BDB4-05174B96C63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56600" y="51407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33638988-2402-AA67-78D0-48B6CBB98D30}"/>
                  </a:ext>
                </a:extLst>
              </p14:cNvPr>
              <p14:cNvContentPartPr/>
              <p14:nvPr/>
            </p14:nvContentPartPr>
            <p14:xfrm>
              <a:off x="5449680" y="5267088"/>
              <a:ext cx="360" cy="360"/>
            </p14:xfrm>
          </p:contentPart>
        </mc:Choice>
        <mc:Fallback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33638988-2402-AA67-78D0-48B6CBB98D3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96040" y="51590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9F00B37A-CB3C-56F4-EF9D-51D51940256D}"/>
                  </a:ext>
                </a:extLst>
              </p14:cNvPr>
              <p14:cNvContentPartPr/>
              <p14:nvPr/>
            </p14:nvContentPartPr>
            <p14:xfrm>
              <a:off x="5294160" y="5239368"/>
              <a:ext cx="360" cy="360"/>
            </p14:xfrm>
          </p:contentPart>
        </mc:Choice>
        <mc:Fallback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9F00B37A-CB3C-56F4-EF9D-51D51940256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240520" y="51313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DC3C53AC-C310-CDF3-0514-5B92FF4E4AA0}"/>
                  </a:ext>
                </a:extLst>
              </p14:cNvPr>
              <p14:cNvContentPartPr/>
              <p14:nvPr/>
            </p14:nvContentPartPr>
            <p14:xfrm>
              <a:off x="5925240" y="5595768"/>
              <a:ext cx="360" cy="360"/>
            </p14:xfrm>
          </p:contentPart>
        </mc:Choice>
        <mc:Fallback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DC3C53AC-C310-CDF3-0514-5B92FF4E4AA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871600" y="54881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CF2F1DFB-7C5E-E56E-4FDB-EFBE00DB1544}"/>
                  </a:ext>
                </a:extLst>
              </p14:cNvPr>
              <p14:cNvContentPartPr/>
              <p14:nvPr/>
            </p14:nvContentPartPr>
            <p14:xfrm>
              <a:off x="5961600" y="5632488"/>
              <a:ext cx="360" cy="360"/>
            </p14:xfrm>
          </p:contentPart>
        </mc:Choice>
        <mc:Fallback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CF2F1DFB-7C5E-E56E-4FDB-EFBE00DB154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07600" y="55248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D7DBB61D-1EFF-D1D2-B09A-6A82CE665F88}"/>
                  </a:ext>
                </a:extLst>
              </p14:cNvPr>
              <p14:cNvContentPartPr/>
              <p14:nvPr/>
            </p14:nvContentPartPr>
            <p14:xfrm>
              <a:off x="6034680" y="5623128"/>
              <a:ext cx="360" cy="360"/>
            </p14:xfrm>
          </p:contentPart>
        </mc:Choice>
        <mc:Fallback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D7DBB61D-1EFF-D1D2-B09A-6A82CE665F8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81040" y="55154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C3C6A950-C083-ACBE-8846-4ECCC1962F11}"/>
                  </a:ext>
                </a:extLst>
              </p14:cNvPr>
              <p14:cNvContentPartPr/>
              <p14:nvPr/>
            </p14:nvContentPartPr>
            <p14:xfrm>
              <a:off x="6071400" y="5532048"/>
              <a:ext cx="360" cy="360"/>
            </p14:xfrm>
          </p:contentPart>
        </mc:Choice>
        <mc:Fallback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C3C6A950-C083-ACBE-8846-4ECCC1962F1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17760" y="54240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E4FD3F78-E630-DA4F-9B35-DB7F23E6BE96}"/>
                  </a:ext>
                </a:extLst>
              </p14:cNvPr>
              <p14:cNvContentPartPr/>
              <p14:nvPr/>
            </p14:nvContentPartPr>
            <p14:xfrm>
              <a:off x="5815440" y="5650848"/>
              <a:ext cx="360" cy="360"/>
            </p14:xfrm>
          </p:contentPart>
        </mc:Choice>
        <mc:Fallback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E4FD3F78-E630-DA4F-9B35-DB7F23E6BE9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61440" y="55432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8F8308BF-EEA9-7E01-7B15-E60F07624A1A}"/>
                  </a:ext>
                </a:extLst>
              </p14:cNvPr>
              <p14:cNvContentPartPr/>
              <p14:nvPr/>
            </p14:nvContentPartPr>
            <p14:xfrm>
              <a:off x="5330880" y="4389048"/>
              <a:ext cx="9720" cy="360"/>
            </p14:xfrm>
          </p:contentPart>
        </mc:Choice>
        <mc:Fallback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8F8308BF-EEA9-7E01-7B15-E60F07624A1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76880" y="4281408"/>
                <a:ext cx="11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B9FCCD3E-DAFE-72BD-78EE-2152A8595769}"/>
                  </a:ext>
                </a:extLst>
              </p14:cNvPr>
              <p14:cNvContentPartPr/>
              <p14:nvPr/>
            </p14:nvContentPartPr>
            <p14:xfrm>
              <a:off x="5532120" y="4352328"/>
              <a:ext cx="360" cy="360"/>
            </p14:xfrm>
          </p:contentPart>
        </mc:Choice>
        <mc:Fallback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B9FCCD3E-DAFE-72BD-78EE-2152A859576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78120" y="42446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D10E9B3E-D24D-8124-1B82-86BCB7D8B94D}"/>
                  </a:ext>
                </a:extLst>
              </p14:cNvPr>
              <p14:cNvContentPartPr/>
              <p14:nvPr/>
            </p14:nvContentPartPr>
            <p14:xfrm>
              <a:off x="5595840" y="4352328"/>
              <a:ext cx="73800" cy="360"/>
            </p14:xfrm>
          </p:contentPart>
        </mc:Choice>
        <mc:Fallback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D10E9B3E-D24D-8124-1B82-86BCB7D8B94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542200" y="4244688"/>
                <a:ext cx="181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88561A89-FA1B-511C-E7D7-2D5113612F00}"/>
                  </a:ext>
                </a:extLst>
              </p14:cNvPr>
              <p14:cNvContentPartPr/>
              <p14:nvPr/>
            </p14:nvContentPartPr>
            <p14:xfrm>
              <a:off x="5687640" y="4352328"/>
              <a:ext cx="46080" cy="360"/>
            </p14:xfrm>
          </p:contentPart>
        </mc:Choice>
        <mc:Fallback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88561A89-FA1B-511C-E7D7-2D5113612F0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633640" y="4244688"/>
                <a:ext cx="153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8ECBACAA-2B75-CB89-207C-77D55EC1ADA5}"/>
                  </a:ext>
                </a:extLst>
              </p14:cNvPr>
              <p14:cNvContentPartPr/>
              <p14:nvPr/>
            </p14:nvContentPartPr>
            <p14:xfrm>
              <a:off x="5486400" y="4379688"/>
              <a:ext cx="360" cy="360"/>
            </p14:xfrm>
          </p:contentPart>
        </mc:Choice>
        <mc:Fallback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8ECBACAA-2B75-CB89-207C-77D55EC1ADA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32400" y="42720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5D44E884-40E6-95A7-0A96-F89FAACC45B7}"/>
                  </a:ext>
                </a:extLst>
              </p14:cNvPr>
              <p14:cNvContentPartPr/>
              <p14:nvPr/>
            </p14:nvContentPartPr>
            <p14:xfrm>
              <a:off x="5486400" y="4379688"/>
              <a:ext cx="245520" cy="19080"/>
            </p14:xfrm>
          </p:contentPart>
        </mc:Choice>
        <mc:Fallback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5D44E884-40E6-95A7-0A96-F89FAACC45B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432400" y="4272048"/>
                <a:ext cx="3531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18ACB9BA-3D30-D971-2328-83BBA9BB68A6}"/>
                  </a:ext>
                </a:extLst>
              </p14:cNvPr>
              <p14:cNvContentPartPr/>
              <p14:nvPr/>
            </p14:nvContentPartPr>
            <p14:xfrm>
              <a:off x="6016680" y="4398048"/>
              <a:ext cx="16920" cy="7560"/>
            </p14:xfrm>
          </p:contentPart>
        </mc:Choice>
        <mc:Fallback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18ACB9BA-3D30-D971-2328-83BBA9BB68A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962680" y="4290408"/>
                <a:ext cx="1245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5D8BBA0B-646D-23D4-D705-BFEADCD2CFFD}"/>
                  </a:ext>
                </a:extLst>
              </p14:cNvPr>
              <p14:cNvContentPartPr/>
              <p14:nvPr/>
            </p14:nvContentPartPr>
            <p14:xfrm>
              <a:off x="6263640" y="4407048"/>
              <a:ext cx="122760" cy="360"/>
            </p14:xfrm>
          </p:contentPart>
        </mc:Choice>
        <mc:Fallback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5D8BBA0B-646D-23D4-D705-BFEADCD2CFF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209640" y="4299408"/>
                <a:ext cx="23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4620D18C-8E5E-2DE5-3AF3-D2A759FC8376}"/>
                  </a:ext>
                </a:extLst>
              </p14:cNvPr>
              <p14:cNvContentPartPr/>
              <p14:nvPr/>
            </p14:nvContentPartPr>
            <p14:xfrm>
              <a:off x="6409800" y="4407048"/>
              <a:ext cx="204480" cy="28080"/>
            </p14:xfrm>
          </p:contentPart>
        </mc:Choice>
        <mc:Fallback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4620D18C-8E5E-2DE5-3AF3-D2A759FC837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356160" y="4299408"/>
                <a:ext cx="3121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4220F5BA-3D8C-A111-AF87-25379EC8A3C1}"/>
                  </a:ext>
                </a:extLst>
              </p14:cNvPr>
              <p14:cNvContentPartPr/>
              <p14:nvPr/>
            </p14:nvContentPartPr>
            <p14:xfrm>
              <a:off x="6811920" y="4429008"/>
              <a:ext cx="94320" cy="6120"/>
            </p14:xfrm>
          </p:contentPart>
        </mc:Choice>
        <mc:Fallback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4220F5BA-3D8C-A111-AF87-25379EC8A3C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758280" y="4321008"/>
                <a:ext cx="2019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4F2C4CF3-B394-0828-C84E-0FE3C643B6ED}"/>
                  </a:ext>
                </a:extLst>
              </p14:cNvPr>
              <p14:cNvContentPartPr/>
              <p14:nvPr/>
            </p14:nvContentPartPr>
            <p14:xfrm>
              <a:off x="6967440" y="4407048"/>
              <a:ext cx="20520" cy="360"/>
            </p14:xfrm>
          </p:contentPart>
        </mc:Choice>
        <mc:Fallback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4F2C4CF3-B394-0828-C84E-0FE3C643B6E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913800" y="4299408"/>
                <a:ext cx="128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C411EECA-CF77-67E1-36D7-30968C0C1C81}"/>
                  </a:ext>
                </a:extLst>
              </p14:cNvPr>
              <p14:cNvContentPartPr/>
              <p14:nvPr/>
            </p14:nvContentPartPr>
            <p14:xfrm>
              <a:off x="7232760" y="4389048"/>
              <a:ext cx="71640" cy="360"/>
            </p14:xfrm>
          </p:contentPart>
        </mc:Choice>
        <mc:Fallback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C411EECA-CF77-67E1-36D7-30968C0C1C8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178760" y="4281408"/>
                <a:ext cx="179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B9DD2BDE-262F-0F94-3677-1060F153C99E}"/>
                  </a:ext>
                </a:extLst>
              </p14:cNvPr>
              <p14:cNvContentPartPr/>
              <p14:nvPr/>
            </p14:nvContentPartPr>
            <p14:xfrm>
              <a:off x="7351560" y="4379688"/>
              <a:ext cx="80640" cy="360"/>
            </p14:xfrm>
          </p:contentPart>
        </mc:Choice>
        <mc:Fallback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B9DD2BDE-262F-0F94-3677-1060F153C99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297920" y="4272048"/>
                <a:ext cx="188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111CC2EF-60C9-52D1-CF48-A114D28F60DE}"/>
                  </a:ext>
                </a:extLst>
              </p14:cNvPr>
              <p14:cNvContentPartPr/>
              <p14:nvPr/>
            </p14:nvContentPartPr>
            <p14:xfrm>
              <a:off x="7443000" y="4379688"/>
              <a:ext cx="283680" cy="360"/>
            </p14:xfrm>
          </p:contentPart>
        </mc:Choice>
        <mc:Fallback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111CC2EF-60C9-52D1-CF48-A114D28F60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389360" y="4272048"/>
                <a:ext cx="39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65E55BE1-E32A-567B-BE5B-95BBCF787E61}"/>
                  </a:ext>
                </a:extLst>
              </p14:cNvPr>
              <p14:cNvContentPartPr/>
              <p14:nvPr/>
            </p14:nvContentPartPr>
            <p14:xfrm>
              <a:off x="7726680" y="4379688"/>
              <a:ext cx="360" cy="360"/>
            </p14:xfrm>
          </p:contentPart>
        </mc:Choice>
        <mc:Fallback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65E55BE1-E32A-567B-BE5B-95BBCF787E6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72680" y="42720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2AA2AEDD-1C93-07DA-88A3-8C54FDB55CA7}"/>
                  </a:ext>
                </a:extLst>
              </p14:cNvPr>
              <p14:cNvContentPartPr/>
              <p14:nvPr/>
            </p14:nvContentPartPr>
            <p14:xfrm>
              <a:off x="7657920" y="4398048"/>
              <a:ext cx="32040" cy="5760"/>
            </p14:xfrm>
          </p:contentPart>
        </mc:Choice>
        <mc:Fallback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2AA2AEDD-1C93-07DA-88A3-8C54FDB55CA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604280" y="4290408"/>
                <a:ext cx="139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6F195F67-3F6E-7199-07F8-46BD5E31C06B}"/>
                  </a:ext>
                </a:extLst>
              </p14:cNvPr>
              <p14:cNvContentPartPr/>
              <p14:nvPr/>
            </p14:nvContentPartPr>
            <p14:xfrm>
              <a:off x="7568280" y="4403448"/>
              <a:ext cx="76320" cy="3960"/>
            </p14:xfrm>
          </p:contentPart>
        </mc:Choice>
        <mc:Fallback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6F195F67-3F6E-7199-07F8-46BD5E31C06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514640" y="4295808"/>
                <a:ext cx="183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2C489136-C6B8-756A-7DFC-44A4C1EAB162}"/>
                  </a:ext>
                </a:extLst>
              </p14:cNvPr>
              <p14:cNvContentPartPr/>
              <p14:nvPr/>
            </p14:nvContentPartPr>
            <p14:xfrm>
              <a:off x="7339680" y="4398048"/>
              <a:ext cx="167760" cy="360"/>
            </p14:xfrm>
          </p:contentPart>
        </mc:Choice>
        <mc:Fallback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2C489136-C6B8-756A-7DFC-44A4C1EAB16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286040" y="4290408"/>
                <a:ext cx="275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B0B4710C-97BE-11FE-BE79-AA325D387CBD}"/>
                  </a:ext>
                </a:extLst>
              </p14:cNvPr>
              <p14:cNvContentPartPr/>
              <p14:nvPr/>
            </p14:nvContentPartPr>
            <p14:xfrm>
              <a:off x="6979320" y="4398048"/>
              <a:ext cx="317520" cy="9720"/>
            </p14:xfrm>
          </p:contentPart>
        </mc:Choice>
        <mc:Fallback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B0B4710C-97BE-11FE-BE79-AA325D387CB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925320" y="4290408"/>
                <a:ext cx="425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F0F4F0E3-1FC9-6BCB-8D52-AF35DDEB4778}"/>
                  </a:ext>
                </a:extLst>
              </p14:cNvPr>
              <p14:cNvContentPartPr/>
              <p14:nvPr/>
            </p14:nvContentPartPr>
            <p14:xfrm>
              <a:off x="6608880" y="4398048"/>
              <a:ext cx="276840" cy="36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F0F4F0E3-1FC9-6BCB-8D52-AF35DDEB477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554880" y="4290408"/>
                <a:ext cx="384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C43BBE05-21E2-EAC6-9896-6F9A70927E43}"/>
                  </a:ext>
                </a:extLst>
              </p14:cNvPr>
              <p14:cNvContentPartPr/>
              <p14:nvPr/>
            </p14:nvContentPartPr>
            <p14:xfrm>
              <a:off x="6248520" y="4398048"/>
              <a:ext cx="335520" cy="28440"/>
            </p14:xfrm>
          </p:contentPart>
        </mc:Choice>
        <mc:Fallback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C43BBE05-21E2-EAC6-9896-6F9A70927E4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194520" y="4290408"/>
                <a:ext cx="443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E01B81EC-3C0A-333B-E421-BE4858FC0946}"/>
                  </a:ext>
                </a:extLst>
              </p14:cNvPr>
              <p14:cNvContentPartPr/>
              <p14:nvPr/>
            </p14:nvContentPartPr>
            <p14:xfrm>
              <a:off x="6081120" y="4425408"/>
              <a:ext cx="64080" cy="10080"/>
            </p14:xfrm>
          </p:contentPart>
        </mc:Choice>
        <mc:Fallback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E01B81EC-3C0A-333B-E421-BE4858FC0946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027120" y="4317408"/>
                <a:ext cx="171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89F4FBC9-0F9E-BA8D-0CB1-5464E6FB76A2}"/>
                  </a:ext>
                </a:extLst>
              </p14:cNvPr>
              <p14:cNvContentPartPr/>
              <p14:nvPr/>
            </p14:nvContentPartPr>
            <p14:xfrm>
              <a:off x="5851800" y="4434768"/>
              <a:ext cx="201600" cy="360"/>
            </p14:xfrm>
          </p:contentPart>
        </mc:Choice>
        <mc:Fallback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89F4FBC9-0F9E-BA8D-0CB1-5464E6FB76A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798160" y="4326768"/>
                <a:ext cx="30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5380CA78-172A-7BB9-D3C4-2151F4F5BBD9}"/>
                  </a:ext>
                </a:extLst>
              </p14:cNvPr>
              <p14:cNvContentPartPr/>
              <p14:nvPr/>
            </p14:nvContentPartPr>
            <p14:xfrm>
              <a:off x="5824800" y="4425408"/>
              <a:ext cx="360" cy="360"/>
            </p14:xfrm>
          </p:contentPart>
        </mc:Choice>
        <mc:Fallback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5380CA78-172A-7BB9-D3C4-2151F4F5BBD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770800" y="43174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9CA04E05-FB75-B27C-F8CF-2CCB918778F0}"/>
                  </a:ext>
                </a:extLst>
              </p14:cNvPr>
              <p14:cNvContentPartPr/>
              <p14:nvPr/>
            </p14:nvContentPartPr>
            <p14:xfrm>
              <a:off x="6592680" y="4754808"/>
              <a:ext cx="360" cy="360"/>
            </p14:xfrm>
          </p:contentPart>
        </mc:Choice>
        <mc:Fallback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9CA04E05-FB75-B27C-F8CF-2CCB918778F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38680" y="464680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83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7EF2-A60E-D4A7-CC75-BA02767A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463F6-5769-E0D4-3EE5-C11C15380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So, the feasible region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,(8,6)}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Optimal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=(8 , 6)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objective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463F6-5769-E0D4-3EE5-C11C15380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04FD-8B6B-7849-C8E5-2FFA76BB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2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4CC4-FEA1-2BA0-24FB-1D1D17AE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B1BAF-37A8-557F-A884-BD3F50397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B1BAF-37A8-557F-A884-BD3F50397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F4EF-2379-46F5-1A81-9BE8039E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FA663-F1E8-7183-2313-2CB0174249AB}"/>
              </a:ext>
            </a:extLst>
          </p:cNvPr>
          <p:cNvCxnSpPr>
            <a:cxnSpLocks/>
          </p:cNvCxnSpPr>
          <p:nvPr/>
        </p:nvCxnSpPr>
        <p:spPr>
          <a:xfrm>
            <a:off x="7763256" y="1649691"/>
            <a:ext cx="0" cy="507178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B6F63C-AD50-B88E-489E-ECC3DF2F2905}"/>
              </a:ext>
            </a:extLst>
          </p:cNvPr>
          <p:cNvCxnSpPr>
            <a:cxnSpLocks/>
          </p:cNvCxnSpPr>
          <p:nvPr/>
        </p:nvCxnSpPr>
        <p:spPr>
          <a:xfrm flipV="1">
            <a:off x="4727448" y="4389120"/>
            <a:ext cx="6483096" cy="82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8D1585-F8B0-843C-E7B3-8B1CF90E967C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6096000" y="1649691"/>
            <a:ext cx="2901696" cy="4527272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85DAE-6E6E-7DC6-FF86-FCF0C975C514}"/>
              </a:ext>
            </a:extLst>
          </p:cNvPr>
          <p:cNvGrpSpPr/>
          <p:nvPr/>
        </p:nvGrpSpPr>
        <p:grpSpPr>
          <a:xfrm>
            <a:off x="8979480" y="1682208"/>
            <a:ext cx="352800" cy="236880"/>
            <a:chOff x="8979480" y="1682208"/>
            <a:chExt cx="35280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A88E08-68F0-0CBC-7AFE-0ABE18A1C195}"/>
                    </a:ext>
                  </a:extLst>
                </p14:cNvPr>
                <p14:cNvContentPartPr/>
                <p14:nvPr/>
              </p14:nvContentPartPr>
              <p14:xfrm>
                <a:off x="8979480" y="1682208"/>
                <a:ext cx="319680" cy="136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A88E08-68F0-0CBC-7AFE-0ABE18A1C1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70480" y="1673568"/>
                  <a:ext cx="337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0B6C7E-FC30-2DAC-E0B2-52BFAE43B513}"/>
                    </a:ext>
                  </a:extLst>
                </p14:cNvPr>
                <p14:cNvContentPartPr/>
                <p14:nvPr/>
              </p14:nvContentPartPr>
              <p14:xfrm>
                <a:off x="9207000" y="1727928"/>
                <a:ext cx="125280" cy="19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0B6C7E-FC30-2DAC-E0B2-52BFAE43B5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98360" y="1719288"/>
                  <a:ext cx="14292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6B45A7-3C1F-15CB-0C3E-17D1CFE92C64}"/>
              </a:ext>
            </a:extLst>
          </p:cNvPr>
          <p:cNvGrpSpPr/>
          <p:nvPr/>
        </p:nvGrpSpPr>
        <p:grpSpPr>
          <a:xfrm>
            <a:off x="5486400" y="6144768"/>
            <a:ext cx="1562040" cy="742320"/>
            <a:chOff x="5486400" y="6144768"/>
            <a:chExt cx="1562040" cy="7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468651-89E2-1FC7-B8D5-53A7B0463823}"/>
                    </a:ext>
                  </a:extLst>
                </p14:cNvPr>
                <p14:cNvContentPartPr/>
                <p14:nvPr/>
              </p14:nvContentPartPr>
              <p14:xfrm>
                <a:off x="6126480" y="6144768"/>
                <a:ext cx="375840" cy="27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468651-89E2-1FC7-B8D5-53A7B04638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17480" y="6135768"/>
                  <a:ext cx="393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90997A-53E3-B2A7-2CBB-48F81CD5F67A}"/>
                    </a:ext>
                  </a:extLst>
                </p14:cNvPr>
                <p14:cNvContentPartPr/>
                <p14:nvPr/>
              </p14:nvContentPartPr>
              <p14:xfrm>
                <a:off x="6199200" y="6263568"/>
                <a:ext cx="310320" cy="183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90997A-53E3-B2A7-2CBB-48F81CD5F6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90560" y="6254568"/>
                  <a:ext cx="327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2865B6-708C-BAAE-4171-E72BFE85D975}"/>
                    </a:ext>
                  </a:extLst>
                </p14:cNvPr>
                <p14:cNvContentPartPr/>
                <p14:nvPr/>
              </p14:nvContentPartPr>
              <p14:xfrm>
                <a:off x="5486400" y="6556248"/>
                <a:ext cx="107640" cy="180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2865B6-708C-BAAE-4171-E72BFE85D9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77400" y="6547608"/>
                  <a:ext cx="125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0EFD65-87D8-C6F2-4F3E-316AF1AC6A72}"/>
                    </a:ext>
                  </a:extLst>
                </p14:cNvPr>
                <p14:cNvContentPartPr/>
                <p14:nvPr/>
              </p14:nvContentPartPr>
              <p14:xfrm>
                <a:off x="5612400" y="6646608"/>
                <a:ext cx="226080" cy="240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0EFD65-87D8-C6F2-4F3E-316AF1AC6A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3400" y="6637968"/>
                  <a:ext cx="243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0B0E36-B65A-9657-1968-07D976762260}"/>
                    </a:ext>
                  </a:extLst>
                </p14:cNvPr>
                <p14:cNvContentPartPr/>
                <p14:nvPr/>
              </p14:nvContentPartPr>
              <p14:xfrm>
                <a:off x="5783040" y="6501168"/>
                <a:ext cx="282600" cy="235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0B0E36-B65A-9657-1968-07D9767622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4040" y="6492168"/>
                  <a:ext cx="300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FF7512-D083-5DB1-9633-D1E5A92F73E4}"/>
                    </a:ext>
                  </a:extLst>
                </p14:cNvPr>
                <p14:cNvContentPartPr/>
                <p14:nvPr/>
              </p14:nvContentPartPr>
              <p14:xfrm>
                <a:off x="5788080" y="6748128"/>
                <a:ext cx="190800" cy="8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FF7512-D083-5DB1-9633-D1E5A92F73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79080" y="6739488"/>
                  <a:ext cx="208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D5A61E-6A09-81E1-7A34-C40DC07F1864}"/>
                    </a:ext>
                  </a:extLst>
                </p14:cNvPr>
                <p14:cNvContentPartPr/>
                <p14:nvPr/>
              </p14:nvContentPartPr>
              <p14:xfrm>
                <a:off x="6176160" y="6582528"/>
                <a:ext cx="111600" cy="21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D5A61E-6A09-81E1-7A34-C40DC07F18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67160" y="6573528"/>
                  <a:ext cx="129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41FFD2-674C-E8D9-7941-E01A72A2197C}"/>
                    </a:ext>
                  </a:extLst>
                </p14:cNvPr>
                <p14:cNvContentPartPr/>
                <p14:nvPr/>
              </p14:nvContentPartPr>
              <p14:xfrm>
                <a:off x="6318360" y="6605208"/>
                <a:ext cx="99720" cy="18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41FFD2-674C-E8D9-7941-E01A72A219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09360" y="6596208"/>
                  <a:ext cx="117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F922DA-3044-0D1A-BE75-30BA8D48846F}"/>
                    </a:ext>
                  </a:extLst>
                </p14:cNvPr>
                <p14:cNvContentPartPr/>
                <p14:nvPr/>
              </p14:nvContentPartPr>
              <p14:xfrm>
                <a:off x="6483240" y="6684408"/>
                <a:ext cx="28440" cy="118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F922DA-3044-0D1A-BE75-30BA8D4884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74240" y="6675408"/>
                  <a:ext cx="46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FA5369-A1F5-5522-180E-83DD240953E8}"/>
                    </a:ext>
                  </a:extLst>
                </p14:cNvPr>
                <p14:cNvContentPartPr/>
                <p14:nvPr/>
              </p14:nvContentPartPr>
              <p14:xfrm>
                <a:off x="6685560" y="6621408"/>
                <a:ext cx="128520" cy="26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FA5369-A1F5-5522-180E-83DD240953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76920" y="6612408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127147-9299-F155-2D2B-E30EC65FF1E4}"/>
                    </a:ext>
                  </a:extLst>
                </p14:cNvPr>
                <p14:cNvContentPartPr/>
                <p14:nvPr/>
              </p14:nvContentPartPr>
              <p14:xfrm>
                <a:off x="6748200" y="6552288"/>
                <a:ext cx="77760" cy="26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127147-9299-F155-2D2B-E30EC65FF1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39200" y="6543648"/>
                  <a:ext cx="95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E44375-DEB0-8178-C9E1-AEDA2375DB1F}"/>
                    </a:ext>
                  </a:extLst>
                </p14:cNvPr>
                <p14:cNvContentPartPr/>
                <p14:nvPr/>
              </p14:nvContentPartPr>
              <p14:xfrm>
                <a:off x="6908040" y="6501168"/>
                <a:ext cx="140400" cy="250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E44375-DEB0-8178-C9E1-AEDA2375DB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99040" y="6492168"/>
                  <a:ext cx="158040" cy="267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FDBB44-EC9A-02FD-8C45-5616D5DBFD81}"/>
              </a:ext>
            </a:extLst>
          </p:cNvPr>
          <p:cNvCxnSpPr>
            <a:cxnSpLocks/>
          </p:cNvCxnSpPr>
          <p:nvPr/>
        </p:nvCxnSpPr>
        <p:spPr>
          <a:xfrm>
            <a:off x="5725440" y="1727928"/>
            <a:ext cx="3272256" cy="480584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732BF2-3320-619F-D7C7-52027AF2E57C}"/>
              </a:ext>
            </a:extLst>
          </p:cNvPr>
          <p:cNvGrpSpPr/>
          <p:nvPr/>
        </p:nvGrpSpPr>
        <p:grpSpPr>
          <a:xfrm>
            <a:off x="5788080" y="1655208"/>
            <a:ext cx="259200" cy="217080"/>
            <a:chOff x="5788080" y="1655208"/>
            <a:chExt cx="2592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A3004D-7E0C-4941-85F6-76B7B21A9437}"/>
                    </a:ext>
                  </a:extLst>
                </p14:cNvPr>
                <p14:cNvContentPartPr/>
                <p14:nvPr/>
              </p14:nvContentPartPr>
              <p14:xfrm>
                <a:off x="5788080" y="1764648"/>
                <a:ext cx="25920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A3004D-7E0C-4941-85F6-76B7B21A94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79080" y="1755648"/>
                  <a:ext cx="27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CA97CA-87CC-845E-BC17-D36753D08E1B}"/>
                    </a:ext>
                  </a:extLst>
                </p14:cNvPr>
                <p14:cNvContentPartPr/>
                <p14:nvPr/>
              </p14:nvContentPartPr>
              <p14:xfrm>
                <a:off x="5906880" y="1655208"/>
                <a:ext cx="138960" cy="217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CA97CA-87CC-845E-BC17-D36753D08E1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240" y="1646208"/>
                  <a:ext cx="15660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E94BED-E0B5-5FD6-2EF3-76F149D29937}"/>
              </a:ext>
            </a:extLst>
          </p:cNvPr>
          <p:cNvGrpSpPr/>
          <p:nvPr/>
        </p:nvGrpSpPr>
        <p:grpSpPr>
          <a:xfrm>
            <a:off x="8997840" y="6336288"/>
            <a:ext cx="367200" cy="147240"/>
            <a:chOff x="8997840" y="6336288"/>
            <a:chExt cx="36720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9024A3-AF23-1456-5381-A97E101E4B08}"/>
                    </a:ext>
                  </a:extLst>
                </p14:cNvPr>
                <p14:cNvContentPartPr/>
                <p14:nvPr/>
              </p14:nvContentPartPr>
              <p14:xfrm>
                <a:off x="8997840" y="6388848"/>
                <a:ext cx="233280" cy="9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9024A3-AF23-1456-5381-A97E101E4B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88840" y="6380208"/>
                  <a:ext cx="250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B90A87-01EA-D137-0B06-71B88C0AA78B}"/>
                    </a:ext>
                  </a:extLst>
                </p14:cNvPr>
                <p14:cNvContentPartPr/>
                <p14:nvPr/>
              </p14:nvContentPartPr>
              <p14:xfrm>
                <a:off x="9171000" y="6336288"/>
                <a:ext cx="194040" cy="143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B90A87-01EA-D137-0B06-71B88C0AA7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62360" y="6327288"/>
                  <a:ext cx="2116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B59EB17-FB7E-0B49-00CA-F944A780C6DA}"/>
              </a:ext>
            </a:extLst>
          </p:cNvPr>
          <p:cNvGrpSpPr/>
          <p:nvPr/>
        </p:nvGrpSpPr>
        <p:grpSpPr>
          <a:xfrm>
            <a:off x="9518760" y="5975208"/>
            <a:ext cx="2019960" cy="564480"/>
            <a:chOff x="9518760" y="5975208"/>
            <a:chExt cx="201996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E5FD11C-13E1-DC48-28D3-05892E635289}"/>
                    </a:ext>
                  </a:extLst>
                </p14:cNvPr>
                <p14:cNvContentPartPr/>
                <p14:nvPr/>
              </p14:nvContentPartPr>
              <p14:xfrm>
                <a:off x="9518760" y="6241608"/>
                <a:ext cx="145440" cy="185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E5FD11C-13E1-DC48-28D3-05892E6352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10120" y="6232608"/>
                  <a:ext cx="163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89763D-1FBB-9839-99E2-A7EAF4824B4C}"/>
                    </a:ext>
                  </a:extLst>
                </p14:cNvPr>
                <p14:cNvContentPartPr/>
                <p14:nvPr/>
              </p14:nvContentPartPr>
              <p14:xfrm>
                <a:off x="9711720" y="6339528"/>
                <a:ext cx="291600" cy="200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89763D-1FBB-9839-99E2-A7EAF4824B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03080" y="6330528"/>
                  <a:ext cx="309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BBE7C3-8621-E576-DB55-B6339CB0D60A}"/>
                    </a:ext>
                  </a:extLst>
                </p14:cNvPr>
                <p14:cNvContentPartPr/>
                <p14:nvPr/>
              </p14:nvContentPartPr>
              <p14:xfrm>
                <a:off x="9820440" y="6135408"/>
                <a:ext cx="399960" cy="210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BBE7C3-8621-E576-DB55-B6339CB0D60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11800" y="6126768"/>
                  <a:ext cx="417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4172D8-DAF2-03AF-92AD-C2C71BE226E7}"/>
                    </a:ext>
                  </a:extLst>
                </p14:cNvPr>
                <p14:cNvContentPartPr/>
                <p14:nvPr/>
              </p14:nvContentPartPr>
              <p14:xfrm>
                <a:off x="10051200" y="6281568"/>
                <a:ext cx="263520" cy="148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4172D8-DAF2-03AF-92AD-C2C71BE226E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2200" y="6272928"/>
                  <a:ext cx="281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103743-0C8C-9031-4E66-FC10821BFADE}"/>
                    </a:ext>
                  </a:extLst>
                </p14:cNvPr>
                <p14:cNvContentPartPr/>
                <p14:nvPr/>
              </p14:nvContentPartPr>
              <p14:xfrm>
                <a:off x="10387440" y="6172128"/>
                <a:ext cx="4248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103743-0C8C-9031-4E66-FC10821BFA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78440" y="6163128"/>
                  <a:ext cx="6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A451EE-40D4-68D9-2A12-DFD6A5531502}"/>
                    </a:ext>
                  </a:extLst>
                </p14:cNvPr>
                <p14:cNvContentPartPr/>
                <p14:nvPr/>
              </p14:nvContentPartPr>
              <p14:xfrm>
                <a:off x="10428840" y="6051528"/>
                <a:ext cx="226080" cy="29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A451EE-40D4-68D9-2A12-DFD6A553150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20200" y="6042528"/>
                  <a:ext cx="243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4A90E5-F657-2E66-8CB0-777C7151E84A}"/>
                    </a:ext>
                  </a:extLst>
                </p14:cNvPr>
                <p14:cNvContentPartPr/>
                <p14:nvPr/>
              </p14:nvContentPartPr>
              <p14:xfrm>
                <a:off x="10652760" y="6010488"/>
                <a:ext cx="146880" cy="249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4A90E5-F657-2E66-8CB0-777C7151E8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643760" y="6001848"/>
                  <a:ext cx="164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72F23AA-8706-3F62-80C9-644B28FCDEE5}"/>
                    </a:ext>
                  </a:extLst>
                </p14:cNvPr>
                <p14:cNvContentPartPr/>
                <p14:nvPr/>
              </p14:nvContentPartPr>
              <p14:xfrm>
                <a:off x="10889280" y="6144768"/>
                <a:ext cx="28800" cy="137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72F23AA-8706-3F62-80C9-644B28FCDEE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80640" y="6135768"/>
                  <a:ext cx="46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3E114F0-6AA1-1545-B67A-EE361071975E}"/>
                    </a:ext>
                  </a:extLst>
                </p14:cNvPr>
                <p14:cNvContentPartPr/>
                <p14:nvPr/>
              </p14:nvContentPartPr>
              <p14:xfrm>
                <a:off x="11045520" y="6074928"/>
                <a:ext cx="105480" cy="5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3E114F0-6AA1-1545-B67A-EE361071975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36880" y="6066288"/>
                  <a:ext cx="123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7342F76-565B-2B37-16F7-4794E3725BB7}"/>
                    </a:ext>
                  </a:extLst>
                </p14:cNvPr>
                <p14:cNvContentPartPr/>
                <p14:nvPr/>
              </p14:nvContentPartPr>
              <p14:xfrm>
                <a:off x="11210040" y="5975208"/>
                <a:ext cx="328680" cy="292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7342F76-565B-2B37-16F7-4794E3725B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01040" y="5966568"/>
                  <a:ext cx="34632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8187B0F-FC9E-59DF-D7CC-D0F36EA74819}"/>
              </a:ext>
            </a:extLst>
          </p:cNvPr>
          <p:cNvGrpSpPr/>
          <p:nvPr/>
        </p:nvGrpSpPr>
        <p:grpSpPr>
          <a:xfrm>
            <a:off x="7406640" y="1600128"/>
            <a:ext cx="375120" cy="146880"/>
            <a:chOff x="7406640" y="1600128"/>
            <a:chExt cx="37512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197335-32AD-68F9-B4DE-9B461131FF48}"/>
                    </a:ext>
                  </a:extLst>
                </p14:cNvPr>
                <p14:cNvContentPartPr/>
                <p14:nvPr/>
              </p14:nvContentPartPr>
              <p14:xfrm>
                <a:off x="7410960" y="1673208"/>
                <a:ext cx="37080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197335-32AD-68F9-B4DE-9B461131FF4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02320" y="1664208"/>
                  <a:ext cx="38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AF0ED50-13CC-CA7D-672D-9F7F4523230D}"/>
                    </a:ext>
                  </a:extLst>
                </p14:cNvPr>
                <p14:cNvContentPartPr/>
                <p14:nvPr/>
              </p14:nvContentPartPr>
              <p14:xfrm>
                <a:off x="7406640" y="1600128"/>
                <a:ext cx="106200" cy="146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AF0ED50-13CC-CA7D-672D-9F7F4523230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97640" y="1591128"/>
                  <a:ext cx="1238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2DBF31-23D2-620D-17FC-A0415340D461}"/>
              </a:ext>
            </a:extLst>
          </p:cNvPr>
          <p:cNvGrpSpPr/>
          <p:nvPr/>
        </p:nvGrpSpPr>
        <p:grpSpPr>
          <a:xfrm>
            <a:off x="7445880" y="6565248"/>
            <a:ext cx="261720" cy="209520"/>
            <a:chOff x="7445880" y="6565248"/>
            <a:chExt cx="26172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07AEE67-722E-77B2-53ED-D30FF4025B2C}"/>
                    </a:ext>
                  </a:extLst>
                </p14:cNvPr>
                <p14:cNvContentPartPr/>
                <p14:nvPr/>
              </p14:nvContentPartPr>
              <p14:xfrm>
                <a:off x="7470360" y="6674688"/>
                <a:ext cx="237240" cy="28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07AEE67-722E-77B2-53ED-D30FF4025B2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61720" y="6665688"/>
                  <a:ext cx="254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072B7E8-4782-57F9-A9FA-9C74148C0548}"/>
                    </a:ext>
                  </a:extLst>
                </p14:cNvPr>
                <p14:cNvContentPartPr/>
                <p14:nvPr/>
              </p14:nvContentPartPr>
              <p14:xfrm>
                <a:off x="7445880" y="6565248"/>
                <a:ext cx="98640" cy="209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072B7E8-4782-57F9-A9FA-9C74148C05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37240" y="6556608"/>
                  <a:ext cx="1162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B3B72B8-B602-6E0A-2D45-CC842B7D9694}"/>
              </a:ext>
            </a:extLst>
          </p:cNvPr>
          <p:cNvGrpSpPr/>
          <p:nvPr/>
        </p:nvGrpSpPr>
        <p:grpSpPr>
          <a:xfrm>
            <a:off x="7872840" y="6565248"/>
            <a:ext cx="597960" cy="310680"/>
            <a:chOff x="7872840" y="6565248"/>
            <a:chExt cx="59796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EEE214D-BB33-89E0-099A-BFF8B940AC4B}"/>
                    </a:ext>
                  </a:extLst>
                </p14:cNvPr>
                <p14:cNvContentPartPr/>
                <p14:nvPr/>
              </p14:nvContentPartPr>
              <p14:xfrm>
                <a:off x="7872840" y="6595488"/>
                <a:ext cx="178560" cy="202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EEE214D-BB33-89E0-099A-BFF8B940AC4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63840" y="6586488"/>
                  <a:ext cx="196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09D876-0BFD-C23D-5FC6-22C550835590}"/>
                    </a:ext>
                  </a:extLst>
                </p14:cNvPr>
                <p14:cNvContentPartPr/>
                <p14:nvPr/>
              </p14:nvContentPartPr>
              <p14:xfrm>
                <a:off x="8101440" y="6766488"/>
                <a:ext cx="19440" cy="109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09D876-0BFD-C23D-5FC6-22C5508355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92800" y="6757488"/>
                  <a:ext cx="37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C326E5-915D-43BE-D589-8344A3A93A78}"/>
                    </a:ext>
                  </a:extLst>
                </p14:cNvPr>
                <p14:cNvContentPartPr/>
                <p14:nvPr/>
              </p14:nvContentPartPr>
              <p14:xfrm>
                <a:off x="8198280" y="6574248"/>
                <a:ext cx="85320" cy="20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C326E5-915D-43BE-D589-8344A3A93A7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89280" y="6565608"/>
                  <a:ext cx="102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06D151-F6E3-8B8F-45FC-D3AF8B7CD005}"/>
                    </a:ext>
                  </a:extLst>
                </p14:cNvPr>
                <p14:cNvContentPartPr/>
                <p14:nvPr/>
              </p14:nvContentPartPr>
              <p14:xfrm>
                <a:off x="8238600" y="6841368"/>
                <a:ext cx="77760" cy="16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06D151-F6E3-8B8F-45FC-D3AF8B7CD00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29960" y="6832368"/>
                  <a:ext cx="95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D32E32F-8042-5DD6-B84D-EC98D852A526}"/>
                    </a:ext>
                  </a:extLst>
                </p14:cNvPr>
                <p14:cNvContentPartPr/>
                <p14:nvPr/>
              </p14:nvContentPartPr>
              <p14:xfrm>
                <a:off x="8347680" y="6565248"/>
                <a:ext cx="123120" cy="184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D32E32F-8042-5DD6-B84D-EC98D852A52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38680" y="6556608"/>
                  <a:ext cx="14076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191BEA6-A4ED-6D3B-A9DC-D746950C9EA3}"/>
                  </a:ext>
                </a:extLst>
              </p14:cNvPr>
              <p14:cNvContentPartPr/>
              <p14:nvPr/>
            </p14:nvContentPartPr>
            <p14:xfrm>
              <a:off x="7468920" y="3797928"/>
              <a:ext cx="283680" cy="753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191BEA6-A4ED-6D3B-A9DC-D746950C9EA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14920" y="3690288"/>
                <a:ext cx="391320" cy="96948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1A1637EF-D7EF-812A-BA4B-D2EF059810AA}"/>
              </a:ext>
            </a:extLst>
          </p:cNvPr>
          <p:cNvSpPr txBox="1"/>
          <p:nvPr/>
        </p:nvSpPr>
        <p:spPr>
          <a:xfrm>
            <a:off x="6126480" y="3926215"/>
            <a:ext cx="13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(-1.2,1.6)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676F6D8-8B87-0215-A078-A5EA5AD8792F}"/>
              </a:ext>
            </a:extLst>
          </p:cNvPr>
          <p:cNvSpPr txBox="1"/>
          <p:nvPr/>
        </p:nvSpPr>
        <p:spPr>
          <a:xfrm>
            <a:off x="7808256" y="3429000"/>
            <a:ext cx="15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(0,4)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613FCCF-184F-6EE5-98A4-1DC8C90F0DA3}"/>
              </a:ext>
            </a:extLst>
          </p:cNvPr>
          <p:cNvSpPr txBox="1"/>
          <p:nvPr/>
        </p:nvSpPr>
        <p:spPr>
          <a:xfrm>
            <a:off x="7801320" y="4551768"/>
            <a:ext cx="9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(0,-2)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C2DF302-BBEF-17B4-BCF9-4488812574FC}"/>
                  </a:ext>
                </a:extLst>
              </p:cNvPr>
              <p:cNvSpPr txBox="1"/>
              <p:nvPr/>
            </p:nvSpPr>
            <p:spPr>
              <a:xfrm>
                <a:off x="904535" y="3813048"/>
                <a:ext cx="400572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the feasible region 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(−1.2,1.6)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0.66, 0</m:t>
                        </m:r>
                      </m:e>
                    </m:d>
                  </m:oMath>
                </a14:m>
                <a:r>
                  <a:rPr lang="en-US" dirty="0"/>
                  <a:t>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0,4</m:t>
                        </m:r>
                      </m:e>
                    </m:d>
                  </m:oMath>
                </a14:m>
                <a:r>
                  <a:rPr lang="en-US" dirty="0"/>
                  <a:t> and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0,−2)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Optimal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−1.2,1.6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Objective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−1.2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C2DF302-BBEF-17B4-BCF9-448881257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35" y="3813048"/>
                <a:ext cx="4005721" cy="1477328"/>
              </a:xfrm>
              <a:prstGeom prst="rect">
                <a:avLst/>
              </a:prstGeom>
              <a:blipFill>
                <a:blip r:embed="rId79"/>
                <a:stretch>
                  <a:fillRect l="-1218" t="-2479" r="-2283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D9A382A-10F6-ECEF-F995-AE178CF3761D}"/>
                  </a:ext>
                </a:extLst>
              </p:cNvPr>
              <p:cNvSpPr txBox="1"/>
              <p:nvPr/>
            </p:nvSpPr>
            <p:spPr>
              <a:xfrm>
                <a:off x="6825960" y="4423834"/>
                <a:ext cx="1156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0.66,0)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D9A382A-10F6-ECEF-F995-AE178CF37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960" y="4423834"/>
                <a:ext cx="1156752" cy="369332"/>
              </a:xfrm>
              <a:prstGeom prst="rect">
                <a:avLst/>
              </a:prstGeom>
              <a:blipFill>
                <a:blip r:embed="rId80"/>
                <a:stretch>
                  <a:fillRect l="-473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09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EA07-0E54-2855-D7E9-ED1BE978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B96D40-54F1-5831-3949-70382E5D2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178062"/>
              </p:ext>
            </p:extLst>
          </p:nvPr>
        </p:nvGraphicFramePr>
        <p:xfrm>
          <a:off x="838200" y="1600201"/>
          <a:ext cx="10515600" cy="457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E947-9245-D867-A785-95ED908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04A4-B810-32EC-0141-EE9D635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6CD40-6AE3-AC7E-E441-722A338DB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baseline="-25000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6CD40-6AE3-AC7E-E441-722A338DB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4B805-CF2B-A784-8868-A9140C0D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DED565-3347-39F7-7205-9F109FA83EA6}"/>
              </a:ext>
            </a:extLst>
          </p:cNvPr>
          <p:cNvCxnSpPr>
            <a:cxnSpLocks/>
          </p:cNvCxnSpPr>
          <p:nvPr/>
        </p:nvCxnSpPr>
        <p:spPr>
          <a:xfrm>
            <a:off x="6784848" y="1649691"/>
            <a:ext cx="0" cy="49979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26A99F-46CF-0A8F-3802-CA1DF68DF682}"/>
              </a:ext>
            </a:extLst>
          </p:cNvPr>
          <p:cNvCxnSpPr>
            <a:cxnSpLocks/>
          </p:cNvCxnSpPr>
          <p:nvPr/>
        </p:nvCxnSpPr>
        <p:spPr>
          <a:xfrm flipV="1">
            <a:off x="2423160" y="4069080"/>
            <a:ext cx="9768840" cy="7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6D9700-C970-D858-248A-1B1948926D1E}"/>
              </a:ext>
            </a:extLst>
          </p:cNvPr>
          <p:cNvSpPr/>
          <p:nvPr/>
        </p:nvSpPr>
        <p:spPr>
          <a:xfrm>
            <a:off x="6784848" y="2432304"/>
            <a:ext cx="5040338" cy="3566160"/>
          </a:xfrm>
          <a:custGeom>
            <a:avLst/>
            <a:gdLst>
              <a:gd name="connsiteX0" fmla="*/ 3997922 w 5040338"/>
              <a:gd name="connsiteY0" fmla="*/ 0 h 3566160"/>
              <a:gd name="connsiteX1" fmla="*/ 1994 w 5040338"/>
              <a:gd name="connsiteY1" fmla="*/ 1700784 h 3566160"/>
              <a:gd name="connsiteX2" fmla="*/ 4445978 w 5040338"/>
              <a:gd name="connsiteY2" fmla="*/ 3346704 h 3566160"/>
              <a:gd name="connsiteX3" fmla="*/ 5040338 w 5040338"/>
              <a:gd name="connsiteY3" fmla="*/ 356616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38" h="3566160">
                <a:moveTo>
                  <a:pt x="3997922" y="0"/>
                </a:moveTo>
                <a:cubicBezTo>
                  <a:pt x="1962620" y="571500"/>
                  <a:pt x="-72682" y="1143000"/>
                  <a:pt x="1994" y="1700784"/>
                </a:cubicBezTo>
                <a:cubicBezTo>
                  <a:pt x="76670" y="2258568"/>
                  <a:pt x="3606254" y="3035808"/>
                  <a:pt x="4445978" y="3346704"/>
                </a:cubicBezTo>
                <a:lnTo>
                  <a:pt x="5040338" y="3566160"/>
                </a:ln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05BAC3-64C5-9925-9CB4-6FB3D2143B68}"/>
              </a:ext>
            </a:extLst>
          </p:cNvPr>
          <p:cNvCxnSpPr>
            <a:cxnSpLocks/>
          </p:cNvCxnSpPr>
          <p:nvPr/>
        </p:nvCxnSpPr>
        <p:spPr>
          <a:xfrm>
            <a:off x="3538728" y="2788920"/>
            <a:ext cx="8286458" cy="338804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4CD81-77CC-6F05-B78A-9055114BE469}"/>
                  </a:ext>
                </a:extLst>
              </p:cNvPr>
              <p:cNvSpPr txBox="1"/>
              <p:nvPr/>
            </p:nvSpPr>
            <p:spPr>
              <a:xfrm>
                <a:off x="8705088" y="2240201"/>
                <a:ext cx="1563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4CD81-77CC-6F05-B78A-9055114BE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088" y="2240201"/>
                <a:ext cx="156362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CBF6E0-77FF-010D-F351-7166DF8675DD}"/>
                  </a:ext>
                </a:extLst>
              </p:cNvPr>
              <p:cNvSpPr txBox="1"/>
              <p:nvPr/>
            </p:nvSpPr>
            <p:spPr>
              <a:xfrm>
                <a:off x="4690872" y="2788920"/>
                <a:ext cx="194767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CBF6E0-77FF-010D-F351-7166DF86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872" y="2788920"/>
                <a:ext cx="194767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9C6876-AD6D-EDED-31B3-252379C2E381}"/>
                  </a:ext>
                </a:extLst>
              </p:cNvPr>
              <p:cNvSpPr txBox="1"/>
              <p:nvPr/>
            </p:nvSpPr>
            <p:spPr>
              <a:xfrm>
                <a:off x="6016752" y="3831336"/>
                <a:ext cx="1078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9C6876-AD6D-EDED-31B3-252379C2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52" y="3831336"/>
                <a:ext cx="107899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C0B6F8-54BB-0189-FE86-F9FFF7E27E5B}"/>
                  </a:ext>
                </a:extLst>
              </p:cNvPr>
              <p:cNvSpPr txBox="1"/>
              <p:nvPr/>
            </p:nvSpPr>
            <p:spPr>
              <a:xfrm>
                <a:off x="8200645" y="5281461"/>
                <a:ext cx="2569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C0B6F8-54BB-0189-FE86-F9FFF7E27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45" y="5281461"/>
                <a:ext cx="2569464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1598C83-D8D8-DC55-23B0-F503AF8C8CF4}"/>
                  </a:ext>
                </a:extLst>
              </p14:cNvPr>
              <p14:cNvContentPartPr/>
              <p14:nvPr/>
            </p14:nvContentPartPr>
            <p14:xfrm>
              <a:off x="7031520" y="4297608"/>
              <a:ext cx="2260800" cy="879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1598C83-D8D8-DC55-23B0-F503AF8C8C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77880" y="4189608"/>
                <a:ext cx="2368440" cy="10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C7C4F1-873A-2737-E949-8FEA2A9663AE}"/>
                  </a:ext>
                </a:extLst>
              </p14:cNvPr>
              <p14:cNvContentPartPr/>
              <p14:nvPr/>
            </p14:nvContentPartPr>
            <p14:xfrm>
              <a:off x="6863040" y="4263408"/>
              <a:ext cx="159840" cy="43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C7C4F1-873A-2737-E949-8FEA2A9663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9040" y="4155408"/>
                <a:ext cx="2674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F7E824-D652-05A7-D13C-5F1670AD1FEF}"/>
                  </a:ext>
                </a:extLst>
              </p:cNvPr>
              <p:cNvSpPr txBox="1"/>
              <p:nvPr/>
            </p:nvSpPr>
            <p:spPr>
              <a:xfrm>
                <a:off x="838200" y="4123944"/>
                <a:ext cx="56580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the feasible region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Objective function is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F7E824-D652-05A7-D13C-5F1670AD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23944"/>
                <a:ext cx="5658025" cy="923330"/>
              </a:xfrm>
              <a:prstGeom prst="rect">
                <a:avLst/>
              </a:prstGeom>
              <a:blipFill>
                <a:blip r:embed="rId11"/>
                <a:stretch>
                  <a:fillRect l="-970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99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1D4E-9675-EE2F-F7BF-38391187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061F-BB27-F195-422F-575A98B14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061F-BB27-F195-422F-575A98B14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5C227-C2B3-1696-D3E2-61170E0D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1C19C3-1CED-CE01-6C56-563674B9C7A7}"/>
              </a:ext>
            </a:extLst>
          </p:cNvPr>
          <p:cNvCxnSpPr>
            <a:cxnSpLocks/>
          </p:cNvCxnSpPr>
          <p:nvPr/>
        </p:nvCxnSpPr>
        <p:spPr>
          <a:xfrm>
            <a:off x="1746504" y="4791456"/>
            <a:ext cx="103235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00D305-5A6F-8C28-F444-8B8140A7DFB9}"/>
              </a:ext>
            </a:extLst>
          </p:cNvPr>
          <p:cNvCxnSpPr/>
          <p:nvPr/>
        </p:nvCxnSpPr>
        <p:spPr>
          <a:xfrm>
            <a:off x="6775704" y="1649691"/>
            <a:ext cx="0" cy="5208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E526B98-81FC-C17D-E8BB-D2F9F7B1864A}"/>
              </a:ext>
            </a:extLst>
          </p:cNvPr>
          <p:cNvSpPr/>
          <p:nvPr/>
        </p:nvSpPr>
        <p:spPr>
          <a:xfrm>
            <a:off x="4718851" y="2405507"/>
            <a:ext cx="5284685" cy="4315968"/>
          </a:xfrm>
          <a:custGeom>
            <a:avLst/>
            <a:gdLst>
              <a:gd name="connsiteX0" fmla="*/ 4297133 w 5284685"/>
              <a:gd name="connsiteY0" fmla="*/ 0 h 4315968"/>
              <a:gd name="connsiteX1" fmla="*/ 8597 w 5284685"/>
              <a:gd name="connsiteY1" fmla="*/ 2743200 h 4315968"/>
              <a:gd name="connsiteX2" fmla="*/ 5284685 w 5284685"/>
              <a:gd name="connsiteY2" fmla="*/ 4315968 h 4315968"/>
              <a:gd name="connsiteX3" fmla="*/ 5284685 w 5284685"/>
              <a:gd name="connsiteY3" fmla="*/ 4315968 h 4315968"/>
              <a:gd name="connsiteX4" fmla="*/ 5284685 w 5284685"/>
              <a:gd name="connsiteY4" fmla="*/ 4315968 h 431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4685" h="4315968">
                <a:moveTo>
                  <a:pt x="4297133" y="0"/>
                </a:moveTo>
                <a:cubicBezTo>
                  <a:pt x="2070569" y="1011936"/>
                  <a:pt x="-155995" y="2023872"/>
                  <a:pt x="8597" y="2743200"/>
                </a:cubicBezTo>
                <a:cubicBezTo>
                  <a:pt x="173189" y="3462528"/>
                  <a:pt x="5284685" y="4315968"/>
                  <a:pt x="5284685" y="4315968"/>
                </a:cubicBezTo>
                <a:lnTo>
                  <a:pt x="5284685" y="4315968"/>
                </a:lnTo>
                <a:lnTo>
                  <a:pt x="5284685" y="431596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B72ED8-818F-1718-3C47-53C6859DEF69}"/>
              </a:ext>
            </a:extLst>
          </p:cNvPr>
          <p:cNvCxnSpPr>
            <a:cxnSpLocks/>
          </p:cNvCxnSpPr>
          <p:nvPr/>
        </p:nvCxnSpPr>
        <p:spPr>
          <a:xfrm>
            <a:off x="1124712" y="5290605"/>
            <a:ext cx="10945368" cy="0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00F60E-3864-90D8-D81E-CDF0B43C1FF0}"/>
              </a:ext>
            </a:extLst>
          </p:cNvPr>
          <p:cNvGrpSpPr/>
          <p:nvPr/>
        </p:nvGrpSpPr>
        <p:grpSpPr>
          <a:xfrm>
            <a:off x="1170000" y="5284728"/>
            <a:ext cx="201600" cy="346680"/>
            <a:chOff x="1170000" y="5284728"/>
            <a:chExt cx="20160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C3908F-F7B9-9FC2-95A5-D280FFE4CDBC}"/>
                    </a:ext>
                  </a:extLst>
                </p14:cNvPr>
                <p14:cNvContentPartPr/>
                <p14:nvPr/>
              </p14:nvContentPartPr>
              <p14:xfrm>
                <a:off x="1260720" y="5284728"/>
                <a:ext cx="10440" cy="301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C3908F-F7B9-9FC2-95A5-D280FFE4CD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2080" y="5276088"/>
                  <a:ext cx="28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7EC223-4FB5-C9C4-F239-A16FD47D2C54}"/>
                    </a:ext>
                  </a:extLst>
                </p14:cNvPr>
                <p14:cNvContentPartPr/>
                <p14:nvPr/>
              </p14:nvContentPartPr>
              <p14:xfrm>
                <a:off x="1170000" y="5504328"/>
                <a:ext cx="169560" cy="70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7EC223-4FB5-C9C4-F239-A16FD47D2C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61360" y="5495688"/>
                  <a:ext cx="187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CCE0F5-F898-A7FB-F81C-ED8C7166F094}"/>
                    </a:ext>
                  </a:extLst>
                </p14:cNvPr>
                <p14:cNvContentPartPr/>
                <p14:nvPr/>
              </p14:nvContentPartPr>
              <p14:xfrm>
                <a:off x="1263600" y="5458608"/>
                <a:ext cx="108000" cy="17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CCE0F5-F898-A7FB-F81C-ED8C7166F0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54960" y="5449968"/>
                  <a:ext cx="12564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E797EB-6290-3A07-B7CE-048D5DE7C1D8}"/>
              </a:ext>
            </a:extLst>
          </p:cNvPr>
          <p:cNvGrpSpPr/>
          <p:nvPr/>
        </p:nvGrpSpPr>
        <p:grpSpPr>
          <a:xfrm>
            <a:off x="11566800" y="5308848"/>
            <a:ext cx="316800" cy="266400"/>
            <a:chOff x="11566800" y="5308848"/>
            <a:chExt cx="31680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23091D-D315-611B-5031-62BE384D0A46}"/>
                    </a:ext>
                  </a:extLst>
                </p14:cNvPr>
                <p14:cNvContentPartPr/>
                <p14:nvPr/>
              </p14:nvContentPartPr>
              <p14:xfrm>
                <a:off x="11721960" y="5308848"/>
                <a:ext cx="28440" cy="24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23091D-D315-611B-5031-62BE384D0A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713320" y="5300208"/>
                  <a:ext cx="46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FC0F5E-CC6E-675A-79C8-84F570D87078}"/>
                    </a:ext>
                  </a:extLst>
                </p14:cNvPr>
                <p14:cNvContentPartPr/>
                <p14:nvPr/>
              </p14:nvContentPartPr>
              <p14:xfrm>
                <a:off x="11566800" y="5458608"/>
                <a:ext cx="316800" cy="116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FC0F5E-CC6E-675A-79C8-84F570D870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58160" y="5449968"/>
                  <a:ext cx="334440" cy="13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580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DF12-A51D-43B2-46EA-18927577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9B89C-3FC4-CE7F-7319-41A65B151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baseline="-25000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9B89C-3FC4-CE7F-7319-41A65B151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83263-E79A-2EB8-4BE1-AFAC51CF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2107ED-B866-81DE-659A-7E3ACAAB0B64}"/>
                  </a:ext>
                </a:extLst>
              </p14:cNvPr>
              <p14:cNvContentPartPr/>
              <p14:nvPr/>
            </p14:nvContentPartPr>
            <p14:xfrm>
              <a:off x="2505240" y="109720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2107ED-B866-81DE-659A-7E3ACAAB0B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6240" y="1088568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1265D-9091-A678-C57C-B4E2C4300A16}"/>
              </a:ext>
            </a:extLst>
          </p:cNvPr>
          <p:cNvCxnSpPr>
            <a:cxnSpLocks/>
          </p:cNvCxnSpPr>
          <p:nvPr/>
        </p:nvCxnSpPr>
        <p:spPr>
          <a:xfrm flipV="1">
            <a:off x="3035808" y="4071168"/>
            <a:ext cx="7982712" cy="53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4713A2-4C91-BE76-3BE2-152D775692A8}"/>
              </a:ext>
            </a:extLst>
          </p:cNvPr>
          <p:cNvCxnSpPr>
            <a:cxnSpLocks/>
          </p:cNvCxnSpPr>
          <p:nvPr/>
        </p:nvCxnSpPr>
        <p:spPr>
          <a:xfrm>
            <a:off x="6784848" y="1572768"/>
            <a:ext cx="0" cy="5148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8FEFF3-6590-BFA6-9F72-FE504CDD042B}"/>
              </a:ext>
            </a:extLst>
          </p:cNvPr>
          <p:cNvCxnSpPr>
            <a:cxnSpLocks/>
          </p:cNvCxnSpPr>
          <p:nvPr/>
        </p:nvCxnSpPr>
        <p:spPr>
          <a:xfrm flipH="1">
            <a:off x="5239512" y="1207008"/>
            <a:ext cx="3383280" cy="528523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01A64-99AD-868D-B9ED-166E4F4196BE}"/>
              </a:ext>
            </a:extLst>
          </p:cNvPr>
          <p:cNvCxnSpPr>
            <a:cxnSpLocks/>
          </p:cNvCxnSpPr>
          <p:nvPr/>
        </p:nvCxnSpPr>
        <p:spPr>
          <a:xfrm flipH="1">
            <a:off x="4107024" y="1352846"/>
            <a:ext cx="6300216" cy="4787075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FFCB67-67D2-0E2E-D11B-3B9E343854AD}"/>
              </a:ext>
            </a:extLst>
          </p:cNvPr>
          <p:cNvGrpSpPr/>
          <p:nvPr/>
        </p:nvGrpSpPr>
        <p:grpSpPr>
          <a:xfrm>
            <a:off x="3983052" y="5889757"/>
            <a:ext cx="196560" cy="238320"/>
            <a:chOff x="3935520" y="5934168"/>
            <a:chExt cx="19656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283440-261A-E33F-5646-C2981FA867C2}"/>
                    </a:ext>
                  </a:extLst>
                </p14:cNvPr>
                <p14:cNvContentPartPr/>
                <p14:nvPr/>
              </p14:nvContentPartPr>
              <p14:xfrm>
                <a:off x="4025880" y="5948928"/>
                <a:ext cx="59400" cy="22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283440-261A-E33F-5646-C2981FA867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16880" y="5940288"/>
                  <a:ext cx="77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DE6D61-5110-2F2E-830E-F6A98A14A4C0}"/>
                    </a:ext>
                  </a:extLst>
                </p14:cNvPr>
                <p14:cNvContentPartPr/>
                <p14:nvPr/>
              </p14:nvContentPartPr>
              <p14:xfrm>
                <a:off x="3935520" y="5943168"/>
                <a:ext cx="87840" cy="123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DE6D61-5110-2F2E-830E-F6A98A14A4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26880" y="5934528"/>
                  <a:ext cx="105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148C99-6A8F-366C-C6A5-2C417EBA1EBB}"/>
                    </a:ext>
                  </a:extLst>
                </p14:cNvPr>
                <p14:cNvContentPartPr/>
                <p14:nvPr/>
              </p14:nvContentPartPr>
              <p14:xfrm>
                <a:off x="4023000" y="5934168"/>
                <a:ext cx="109080" cy="15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148C99-6A8F-366C-C6A5-2C417EBA1E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14360" y="5925528"/>
                  <a:ext cx="1267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0836E0-89C5-72D5-6E9B-7B2B66417E83}"/>
              </a:ext>
            </a:extLst>
          </p:cNvPr>
          <p:cNvGrpSpPr/>
          <p:nvPr/>
        </p:nvGrpSpPr>
        <p:grpSpPr>
          <a:xfrm>
            <a:off x="10022040" y="1091808"/>
            <a:ext cx="385200" cy="325800"/>
            <a:chOff x="10022040" y="1091808"/>
            <a:chExt cx="38520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C8976E-A5E2-0937-0DCB-8047EAFDB3E7}"/>
                    </a:ext>
                  </a:extLst>
                </p14:cNvPr>
                <p14:cNvContentPartPr/>
                <p14:nvPr/>
              </p14:nvContentPartPr>
              <p14:xfrm>
                <a:off x="10022040" y="1091808"/>
                <a:ext cx="301680" cy="325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C8976E-A5E2-0937-0DCB-8047EAFDB3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13040" y="1082808"/>
                  <a:ext cx="3193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FA57A0-1803-049E-41D1-88030E7C9E9E}"/>
                    </a:ext>
                  </a:extLst>
                </p14:cNvPr>
                <p14:cNvContentPartPr/>
                <p14:nvPr/>
              </p14:nvContentPartPr>
              <p14:xfrm>
                <a:off x="10095120" y="1105488"/>
                <a:ext cx="312120" cy="18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FA57A0-1803-049E-41D1-88030E7C9E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86120" y="1096848"/>
                  <a:ext cx="3297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CE3894-881D-251E-E51A-4E83C44D2D43}"/>
              </a:ext>
            </a:extLst>
          </p:cNvPr>
          <p:cNvGrpSpPr/>
          <p:nvPr/>
        </p:nvGrpSpPr>
        <p:grpSpPr>
          <a:xfrm>
            <a:off x="8604360" y="1243368"/>
            <a:ext cx="249480" cy="257760"/>
            <a:chOff x="8604360" y="1243368"/>
            <a:chExt cx="24948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D04FCD-5C63-4AD0-3A2D-C9951D5B7F0D}"/>
                    </a:ext>
                  </a:extLst>
                </p14:cNvPr>
                <p14:cNvContentPartPr/>
                <p14:nvPr/>
              </p14:nvContentPartPr>
              <p14:xfrm>
                <a:off x="8623800" y="1243368"/>
                <a:ext cx="129240" cy="25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D04FCD-5C63-4AD0-3A2D-C9951D5B7F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15160" y="1234728"/>
                  <a:ext cx="146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2BED78-EB40-237C-AB72-D16A281E1F55}"/>
                    </a:ext>
                  </a:extLst>
                </p14:cNvPr>
                <p14:cNvContentPartPr/>
                <p14:nvPr/>
              </p14:nvContentPartPr>
              <p14:xfrm>
                <a:off x="8604360" y="1402128"/>
                <a:ext cx="249480" cy="8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2BED78-EB40-237C-AB72-D16A281E1F5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720" y="1393128"/>
                  <a:ext cx="26712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338F40-4985-CC31-543C-EB434DF4473F}"/>
                  </a:ext>
                </a:extLst>
              </p14:cNvPr>
              <p14:cNvContentPartPr/>
              <p14:nvPr/>
            </p14:nvContentPartPr>
            <p14:xfrm>
              <a:off x="5275800" y="6492168"/>
              <a:ext cx="188280" cy="12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338F40-4985-CC31-543C-EB434DF447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67160" y="6483168"/>
                <a:ext cx="205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BA75EA-8A92-F279-4506-BAEE0CEF2397}"/>
                  </a:ext>
                </a:extLst>
              </p14:cNvPr>
              <p14:cNvContentPartPr/>
              <p14:nvPr/>
            </p14:nvContentPartPr>
            <p14:xfrm>
              <a:off x="5159880" y="6473808"/>
              <a:ext cx="327600" cy="130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BA75EA-8A92-F279-4506-BAEE0CEF239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51240" y="6464808"/>
                <a:ext cx="3452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D66C42-BEB7-954D-93BE-8AD5FADE840C}"/>
                  </a:ext>
                </a:extLst>
              </p:cNvPr>
              <p:cNvSpPr txBox="1"/>
              <p:nvPr/>
            </p:nvSpPr>
            <p:spPr>
              <a:xfrm>
                <a:off x="7552944" y="1075608"/>
                <a:ext cx="2002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D66C42-BEB7-954D-93BE-8AD5FADE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1075608"/>
                <a:ext cx="200253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0F8A42-8CB0-0045-13AC-E9D351D0E484}"/>
                  </a:ext>
                </a:extLst>
              </p:cNvPr>
              <p:cNvSpPr txBox="1"/>
              <p:nvPr/>
            </p:nvSpPr>
            <p:spPr>
              <a:xfrm>
                <a:off x="3630175" y="5047488"/>
                <a:ext cx="183390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0F8A42-8CB0-0045-13AC-E9D351D0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75" y="5047488"/>
                <a:ext cx="1833904" cy="61093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6166A2E-890F-0AD1-C978-245D596B81F1}"/>
                  </a:ext>
                </a:extLst>
              </p14:cNvPr>
              <p14:cNvContentPartPr/>
              <p14:nvPr/>
            </p14:nvContentPartPr>
            <p14:xfrm>
              <a:off x="7776360" y="1563408"/>
              <a:ext cx="1349640" cy="1312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6166A2E-890F-0AD1-C978-245D596B81F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22360" y="1455768"/>
                <a:ext cx="1457280" cy="15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992CD1A-2142-20CF-A21B-6FE89B0403BE}"/>
                  </a:ext>
                </a:extLst>
              </p14:cNvPr>
              <p14:cNvContentPartPr/>
              <p14:nvPr/>
            </p14:nvContentPartPr>
            <p14:xfrm>
              <a:off x="7706880" y="2724768"/>
              <a:ext cx="266760" cy="328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992CD1A-2142-20CF-A21B-6FE89B0403B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2880" y="2616768"/>
                <a:ext cx="3744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E33C035-8F2F-B236-84AE-3820EE452A05}"/>
                  </a:ext>
                </a:extLst>
              </p14:cNvPr>
              <p14:cNvContentPartPr/>
              <p14:nvPr/>
            </p14:nvContentPartPr>
            <p14:xfrm>
              <a:off x="7310160" y="3136248"/>
              <a:ext cx="233640" cy="177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E33C035-8F2F-B236-84AE-3820EE452A0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56520" y="3028608"/>
                <a:ext cx="3412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027D63-31A4-AC60-65F3-042BF2B6B2B9}"/>
                  </a:ext>
                </a:extLst>
              </p14:cNvPr>
              <p14:cNvContentPartPr/>
              <p14:nvPr/>
            </p14:nvContentPartPr>
            <p14:xfrm>
              <a:off x="7625880" y="2935008"/>
              <a:ext cx="20520" cy="9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027D63-31A4-AC60-65F3-042BF2B6B2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72240" y="2827008"/>
                <a:ext cx="128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20862C4-428E-A708-37A9-8B97684D8241}"/>
                  </a:ext>
                </a:extLst>
              </p14:cNvPr>
              <p14:cNvContentPartPr/>
              <p14:nvPr/>
            </p14:nvContentPartPr>
            <p14:xfrm>
              <a:off x="7726680" y="2856528"/>
              <a:ext cx="9720" cy="5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20862C4-428E-A708-37A9-8B97684D824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72680" y="2748528"/>
                <a:ext cx="117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6D69B1-8F1B-414C-11CE-55D9C095A55D}"/>
                  </a:ext>
                </a:extLst>
              </p14:cNvPr>
              <p14:cNvContentPartPr/>
              <p14:nvPr/>
            </p14:nvContentPartPr>
            <p14:xfrm>
              <a:off x="7740360" y="2852928"/>
              <a:ext cx="16200" cy="27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6D69B1-8F1B-414C-11CE-55D9C095A5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86360" y="2744928"/>
                <a:ext cx="123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FBB6C0D-236D-FCE8-EF3D-1D86CE6F336A}"/>
                  </a:ext>
                </a:extLst>
              </p14:cNvPr>
              <p14:cNvContentPartPr/>
              <p14:nvPr/>
            </p14:nvContentPartPr>
            <p14:xfrm>
              <a:off x="7612920" y="3145248"/>
              <a:ext cx="3960" cy="25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FBB6C0D-236D-FCE8-EF3D-1D86CE6F336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59280" y="3037608"/>
                <a:ext cx="111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328106-8510-820F-250B-01F9A7CB7DB5}"/>
                  </a:ext>
                </a:extLst>
              </p14:cNvPr>
              <p14:cNvContentPartPr/>
              <p14:nvPr/>
            </p14:nvContentPartPr>
            <p14:xfrm>
              <a:off x="7472520" y="3273408"/>
              <a:ext cx="62280" cy="47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328106-8510-820F-250B-01F9A7CB7DB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18520" y="3165768"/>
                <a:ext cx="1699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F6BCE0-5080-5CB8-6D3D-73D1478DE0A6}"/>
                  </a:ext>
                </a:extLst>
              </p14:cNvPr>
              <p14:cNvContentPartPr/>
              <p14:nvPr/>
            </p14:nvContentPartPr>
            <p14:xfrm>
              <a:off x="7412040" y="3346488"/>
              <a:ext cx="31680" cy="43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F6BCE0-5080-5CB8-6D3D-73D1478DE0A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58040" y="3238488"/>
                <a:ext cx="1393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67101D-C479-EDB8-4AB7-FA88B14C1F8E}"/>
                  </a:ext>
                </a:extLst>
              </p14:cNvPr>
              <p14:cNvContentPartPr/>
              <p14:nvPr/>
            </p14:nvContentPartPr>
            <p14:xfrm>
              <a:off x="7186320" y="3401208"/>
              <a:ext cx="220680" cy="142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67101D-C479-EDB8-4AB7-FA88B14C1F8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32320" y="3293568"/>
                <a:ext cx="3283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AF84E17-A5D3-410A-D571-C93983EB5137}"/>
                  </a:ext>
                </a:extLst>
              </p14:cNvPr>
              <p14:cNvContentPartPr/>
              <p14:nvPr/>
            </p14:nvContentPartPr>
            <p14:xfrm>
              <a:off x="7168680" y="3556728"/>
              <a:ext cx="360" cy="7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AF84E17-A5D3-410A-D571-C93983EB51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5040" y="3449088"/>
                <a:ext cx="108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3F2516D-0E3B-3113-4313-CA555A107999}"/>
                  </a:ext>
                </a:extLst>
              </p14:cNvPr>
              <p14:cNvContentPartPr/>
              <p14:nvPr/>
            </p14:nvContentPartPr>
            <p14:xfrm>
              <a:off x="6957720" y="1699128"/>
              <a:ext cx="2769840" cy="2197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3F2516D-0E3B-3113-4313-CA555A10799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04080" y="1591128"/>
                <a:ext cx="2877480" cy="24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5AB21E-3FF8-EB6B-2C62-7C9865085448}"/>
                  </a:ext>
                </a:extLst>
              </p14:cNvPr>
              <p14:cNvContentPartPr/>
              <p14:nvPr/>
            </p14:nvContentPartPr>
            <p14:xfrm>
              <a:off x="8066520" y="1651968"/>
              <a:ext cx="1737000" cy="982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5AB21E-3FF8-EB6B-2C62-7C986508544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012880" y="1544328"/>
                <a:ext cx="1844640" cy="11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ADD5F87-1111-E2A9-BA53-35E2CF9265FA}"/>
                  </a:ext>
                </a:extLst>
              </p14:cNvPr>
              <p14:cNvContentPartPr/>
              <p14:nvPr/>
            </p14:nvContentPartPr>
            <p14:xfrm>
              <a:off x="8165520" y="1965888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ADD5F87-1111-E2A9-BA53-35E2CF9265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11520" y="18578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4567CFE-4B37-DD44-0C6F-A2074E2242ED}"/>
                  </a:ext>
                </a:extLst>
              </p14:cNvPr>
              <p14:cNvContentPartPr/>
              <p14:nvPr/>
            </p14:nvContentPartPr>
            <p14:xfrm>
              <a:off x="7685640" y="1626048"/>
              <a:ext cx="1832040" cy="1257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4567CFE-4B37-DD44-0C6F-A2074E2242E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31640" y="1518048"/>
                <a:ext cx="1939680" cy="14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6F773-6DD2-291E-D7B0-A29A9C3A965B}"/>
                  </a:ext>
                </a:extLst>
              </p:cNvPr>
              <p:cNvSpPr txBox="1"/>
              <p:nvPr/>
            </p:nvSpPr>
            <p:spPr>
              <a:xfrm>
                <a:off x="838200" y="4462272"/>
                <a:ext cx="4955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is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6F773-6DD2-291E-D7B0-A29A9C3A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2272"/>
                <a:ext cx="4955137" cy="369332"/>
              </a:xfrm>
              <a:prstGeom prst="rect">
                <a:avLst/>
              </a:prstGeom>
              <a:blipFill>
                <a:blip r:embed="rId55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06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33D0-280A-A63C-79EE-065587B8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D83D4-3C71-60C5-F008-C8621029F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baseline="-25000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D83D4-3C71-60C5-F008-C8621029F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D8417-6F5C-43E6-BF44-96F14116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95E7D2-EA8F-715C-3345-6ADC4913B4CB}"/>
              </a:ext>
            </a:extLst>
          </p:cNvPr>
          <p:cNvCxnSpPr>
            <a:cxnSpLocks/>
          </p:cNvCxnSpPr>
          <p:nvPr/>
        </p:nvCxnSpPr>
        <p:spPr>
          <a:xfrm>
            <a:off x="6784848" y="1554480"/>
            <a:ext cx="0" cy="516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970719-4AE8-7ACC-7FE8-171EE3C985E9}"/>
              </a:ext>
            </a:extLst>
          </p:cNvPr>
          <p:cNvCxnSpPr>
            <a:cxnSpLocks/>
          </p:cNvCxnSpPr>
          <p:nvPr/>
        </p:nvCxnSpPr>
        <p:spPr>
          <a:xfrm>
            <a:off x="2103120" y="4105656"/>
            <a:ext cx="9482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28F165-E62A-CE8C-187D-2AA97EFFEB6F}"/>
              </a:ext>
            </a:extLst>
          </p:cNvPr>
          <p:cNvCxnSpPr>
            <a:cxnSpLocks/>
          </p:cNvCxnSpPr>
          <p:nvPr/>
        </p:nvCxnSpPr>
        <p:spPr>
          <a:xfrm flipH="1" flipV="1">
            <a:off x="4014216" y="1649691"/>
            <a:ext cx="5843016" cy="5166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004854-65A0-D726-FBEA-5C7DD964123A}"/>
              </a:ext>
            </a:extLst>
          </p:cNvPr>
          <p:cNvGrpSpPr/>
          <p:nvPr/>
        </p:nvGrpSpPr>
        <p:grpSpPr>
          <a:xfrm>
            <a:off x="4096440" y="1608768"/>
            <a:ext cx="218880" cy="114840"/>
            <a:chOff x="4096440" y="1608768"/>
            <a:chExt cx="218880" cy="1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BD2988-F682-F8A7-2853-1A8E7EA1A741}"/>
                    </a:ext>
                  </a:extLst>
                </p14:cNvPr>
                <p14:cNvContentPartPr/>
                <p14:nvPr/>
              </p14:nvContentPartPr>
              <p14:xfrm>
                <a:off x="4096440" y="1667088"/>
                <a:ext cx="176400" cy="33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BD2988-F682-F8A7-2853-1A8E7EA1A7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87440" y="1658448"/>
                  <a:ext cx="194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CD3B6C-A477-F301-9FF5-6E977B4A0C34}"/>
                    </a:ext>
                  </a:extLst>
                </p14:cNvPr>
                <p14:cNvContentPartPr/>
                <p14:nvPr/>
              </p14:nvContentPartPr>
              <p14:xfrm>
                <a:off x="4142160" y="1608768"/>
                <a:ext cx="173160" cy="114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CD3B6C-A477-F301-9FF5-6E977B4A0C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33160" y="1599768"/>
                  <a:ext cx="1908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2B3911-7F28-A75A-480E-AE14F34D2093}"/>
              </a:ext>
            </a:extLst>
          </p:cNvPr>
          <p:cNvGrpSpPr/>
          <p:nvPr/>
        </p:nvGrpSpPr>
        <p:grpSpPr>
          <a:xfrm>
            <a:off x="9780480" y="6501168"/>
            <a:ext cx="222480" cy="238320"/>
            <a:chOff x="9780480" y="6501168"/>
            <a:chExt cx="22248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903636-4150-00EA-C8D7-076E98A7AA36}"/>
                    </a:ext>
                  </a:extLst>
                </p14:cNvPr>
                <p14:cNvContentPartPr/>
                <p14:nvPr/>
              </p14:nvContentPartPr>
              <p14:xfrm>
                <a:off x="9780480" y="6560928"/>
                <a:ext cx="132120" cy="178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903636-4150-00EA-C8D7-076E98A7AA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71480" y="6551928"/>
                  <a:ext cx="149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52BA4D-32FC-FD9A-A287-2B2F864DA10E}"/>
                    </a:ext>
                  </a:extLst>
                </p14:cNvPr>
                <p14:cNvContentPartPr/>
                <p14:nvPr/>
              </p14:nvContentPartPr>
              <p14:xfrm>
                <a:off x="9820440" y="6501168"/>
                <a:ext cx="182520" cy="116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52BA4D-32FC-FD9A-A287-2B2F864DA1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11800" y="6492168"/>
                  <a:ext cx="2001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88F38E-7A71-830E-068D-A682B91AA69C}"/>
              </a:ext>
            </a:extLst>
          </p:cNvPr>
          <p:cNvGrpSpPr/>
          <p:nvPr/>
        </p:nvGrpSpPr>
        <p:grpSpPr>
          <a:xfrm>
            <a:off x="6811920" y="1609128"/>
            <a:ext cx="269280" cy="94680"/>
            <a:chOff x="6811920" y="1609128"/>
            <a:chExt cx="269280" cy="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3F320B-F9FD-E1B9-A2DF-69A2E7E43FF9}"/>
                    </a:ext>
                  </a:extLst>
                </p14:cNvPr>
                <p14:cNvContentPartPr/>
                <p14:nvPr/>
              </p14:nvContentPartPr>
              <p14:xfrm>
                <a:off x="6811920" y="1627488"/>
                <a:ext cx="209520" cy="1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3F320B-F9FD-E1B9-A2DF-69A2E7E43F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3280" y="1618488"/>
                  <a:ext cx="22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4ACE7A-2337-6498-6694-5F83EDFF9541}"/>
                    </a:ext>
                  </a:extLst>
                </p14:cNvPr>
                <p14:cNvContentPartPr/>
                <p14:nvPr/>
              </p14:nvContentPartPr>
              <p14:xfrm>
                <a:off x="6967440" y="1609128"/>
                <a:ext cx="113760" cy="9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4ACE7A-2337-6498-6694-5F83EDFF954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58800" y="1600128"/>
                  <a:ext cx="1314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1D0A52-B809-9FEC-731C-53843065239C}"/>
              </a:ext>
            </a:extLst>
          </p:cNvPr>
          <p:cNvGrpSpPr/>
          <p:nvPr/>
        </p:nvGrpSpPr>
        <p:grpSpPr>
          <a:xfrm>
            <a:off x="6775560" y="6629328"/>
            <a:ext cx="493200" cy="172080"/>
            <a:chOff x="6775560" y="6629328"/>
            <a:chExt cx="493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D943A0F-E529-47E8-88CB-91F1EA7558AE}"/>
                    </a:ext>
                  </a:extLst>
                </p14:cNvPr>
                <p14:cNvContentPartPr/>
                <p14:nvPr/>
              </p14:nvContentPartPr>
              <p14:xfrm>
                <a:off x="6775560" y="6711048"/>
                <a:ext cx="474480" cy="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D943A0F-E529-47E8-88CB-91F1EA7558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66560" y="6702408"/>
                  <a:ext cx="492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43FCE8-1B9B-3487-1D3D-4C4E3329E108}"/>
                    </a:ext>
                  </a:extLst>
                </p14:cNvPr>
                <p14:cNvContentPartPr/>
                <p14:nvPr/>
              </p14:nvContentPartPr>
              <p14:xfrm>
                <a:off x="7141320" y="6629328"/>
                <a:ext cx="127440" cy="172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43FCE8-1B9B-3487-1D3D-4C4E3329E1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32680" y="6620328"/>
                  <a:ext cx="1450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4F5297-3E75-0996-0C66-978095CA71C4}"/>
              </a:ext>
            </a:extLst>
          </p:cNvPr>
          <p:cNvGrpSpPr/>
          <p:nvPr/>
        </p:nvGrpSpPr>
        <p:grpSpPr>
          <a:xfrm>
            <a:off x="2176200" y="3932568"/>
            <a:ext cx="136440" cy="155160"/>
            <a:chOff x="2176200" y="3932568"/>
            <a:chExt cx="13644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8DAE86-4620-B8D4-AE8F-7F2E4D255280}"/>
                    </a:ext>
                  </a:extLst>
                </p14:cNvPr>
                <p14:cNvContentPartPr/>
                <p14:nvPr/>
              </p14:nvContentPartPr>
              <p14:xfrm>
                <a:off x="2240280" y="3932568"/>
                <a:ext cx="9720" cy="155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8DAE86-4620-B8D4-AE8F-7F2E4D2552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31280" y="3923568"/>
                  <a:ext cx="27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96F130-8FDC-277E-8C91-01DCC2163DEA}"/>
                    </a:ext>
                  </a:extLst>
                </p14:cNvPr>
                <p14:cNvContentPartPr/>
                <p14:nvPr/>
              </p14:nvContentPartPr>
              <p14:xfrm>
                <a:off x="2176200" y="3967848"/>
                <a:ext cx="136440" cy="3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96F130-8FDC-277E-8C91-01DCC2163D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67560" y="3959208"/>
                  <a:ext cx="1540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8E09F7-4CD6-D0E2-D05B-58E9FD82EBFD}"/>
              </a:ext>
            </a:extLst>
          </p:cNvPr>
          <p:cNvGrpSpPr/>
          <p:nvPr/>
        </p:nvGrpSpPr>
        <p:grpSpPr>
          <a:xfrm>
            <a:off x="11223360" y="3938688"/>
            <a:ext cx="370440" cy="176400"/>
            <a:chOff x="11223360" y="3938688"/>
            <a:chExt cx="37044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D32759-5454-F6A7-4BD6-F5912658CECF}"/>
                    </a:ext>
                  </a:extLst>
                </p14:cNvPr>
                <p14:cNvContentPartPr/>
                <p14:nvPr/>
              </p14:nvContentPartPr>
              <p14:xfrm>
                <a:off x="11223360" y="3938688"/>
                <a:ext cx="188640" cy="176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D32759-5454-F6A7-4BD6-F5912658CE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14360" y="3930048"/>
                  <a:ext cx="206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3B9EB5-9265-38EB-F766-42C768BA5CB2}"/>
                    </a:ext>
                  </a:extLst>
                </p14:cNvPr>
                <p14:cNvContentPartPr/>
                <p14:nvPr/>
              </p14:nvContentPartPr>
              <p14:xfrm>
                <a:off x="11374920" y="3950208"/>
                <a:ext cx="218880" cy="5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3B9EB5-9265-38EB-F766-42C768BA5CB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66280" y="3941208"/>
                  <a:ext cx="23652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8A082E-AEEE-8C3E-C32C-71B9F95F308E}"/>
                  </a:ext>
                </a:extLst>
              </p:cNvPr>
              <p:cNvSpPr txBox="1"/>
              <p:nvPr/>
            </p:nvSpPr>
            <p:spPr>
              <a:xfrm>
                <a:off x="8458204" y="5797296"/>
                <a:ext cx="2532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8A082E-AEEE-8C3E-C32C-71B9F95F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4" y="5797296"/>
                <a:ext cx="253288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178AD7-D560-C770-E0DB-B954C03A50E9}"/>
                  </a:ext>
                </a:extLst>
              </p:cNvPr>
              <p:cNvSpPr txBox="1"/>
              <p:nvPr/>
            </p:nvSpPr>
            <p:spPr>
              <a:xfrm>
                <a:off x="7141320" y="1828251"/>
                <a:ext cx="1554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178AD7-D560-C770-E0DB-B954C03A5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320" y="1828251"/>
                <a:ext cx="1554623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D477D8-BE6D-FAD6-B634-4C5056B88EE6}"/>
                  </a:ext>
                </a:extLst>
              </p:cNvPr>
              <p:cNvSpPr txBox="1"/>
              <p:nvPr/>
            </p:nvSpPr>
            <p:spPr>
              <a:xfrm>
                <a:off x="9079992" y="3429000"/>
                <a:ext cx="1719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D477D8-BE6D-FAD6-B634-4C5056B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992" y="3429000"/>
                <a:ext cx="1719072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5BE6C87-7824-4348-B7E0-A759E24C7F36}"/>
                  </a:ext>
                </a:extLst>
              </p14:cNvPr>
              <p14:cNvContentPartPr/>
              <p14:nvPr/>
            </p14:nvContentPartPr>
            <p14:xfrm>
              <a:off x="7129440" y="1901808"/>
              <a:ext cx="3484440" cy="1715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5BE6C87-7824-4348-B7E0-A759E24C7F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75440" y="1794168"/>
                <a:ext cx="3592080" cy="19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C3E528-CCAD-4314-4793-BDA3C95F40E4}"/>
                  </a:ext>
                </a:extLst>
              </p14:cNvPr>
              <p14:cNvContentPartPr/>
              <p14:nvPr/>
            </p14:nvContentPartPr>
            <p14:xfrm>
              <a:off x="7049880" y="3856608"/>
              <a:ext cx="3489480" cy="84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C3E528-CCAD-4314-4793-BDA3C95F40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95880" y="3748968"/>
                <a:ext cx="3597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1ADA4CE-3ADF-09E3-FF7F-454831948075}"/>
                  </a:ext>
                </a:extLst>
              </p14:cNvPr>
              <p14:cNvContentPartPr/>
              <p14:nvPr/>
            </p14:nvContentPartPr>
            <p14:xfrm>
              <a:off x="8046720" y="2727648"/>
              <a:ext cx="2489760" cy="125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ADA4CE-3ADF-09E3-FF7F-45483194807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92720" y="2620008"/>
                <a:ext cx="2597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6CA5B05-3711-543D-718E-D517C01EAEA3}"/>
                  </a:ext>
                </a:extLst>
              </p14:cNvPr>
              <p14:cNvContentPartPr/>
              <p14:nvPr/>
            </p14:nvContentPartPr>
            <p14:xfrm>
              <a:off x="8274960" y="3107808"/>
              <a:ext cx="1978200" cy="284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6CA5B05-3711-543D-718E-D517C01EAE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21320" y="3000168"/>
                <a:ext cx="20858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0ECB5BB-6836-D8A4-AEA5-20297236D1D6}"/>
                  </a:ext>
                </a:extLst>
              </p14:cNvPr>
              <p14:cNvContentPartPr/>
              <p14:nvPr/>
            </p14:nvContentPartPr>
            <p14:xfrm>
              <a:off x="7251120" y="3088728"/>
              <a:ext cx="2295360" cy="358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0ECB5BB-6836-D8A4-AEA5-20297236D1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97120" y="2980728"/>
                <a:ext cx="240300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1827F9-72F7-3060-80E4-7C696B3B225A}"/>
                  </a:ext>
                </a:extLst>
              </p14:cNvPr>
              <p14:cNvContentPartPr/>
              <p14:nvPr/>
            </p14:nvContentPartPr>
            <p14:xfrm>
              <a:off x="6857640" y="1755648"/>
              <a:ext cx="4469040" cy="1988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1827F9-72F7-3060-80E4-7C696B3B22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04000" y="1647648"/>
                <a:ext cx="4576680" cy="22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B93B218-B15B-01EC-8FD0-4ABA1F09F5D3}"/>
                  </a:ext>
                </a:extLst>
              </p14:cNvPr>
              <p14:cNvContentPartPr/>
              <p14:nvPr/>
            </p14:nvContentPartPr>
            <p14:xfrm>
              <a:off x="6895800" y="2679048"/>
              <a:ext cx="44280" cy="1234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B93B218-B15B-01EC-8FD0-4ABA1F09F5D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42160" y="2571408"/>
                <a:ext cx="151920" cy="14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A051C68-2F9A-C4D1-25CE-0E0DD59F17C7}"/>
                  </a:ext>
                </a:extLst>
              </p14:cNvPr>
              <p14:cNvContentPartPr/>
              <p14:nvPr/>
            </p14:nvContentPartPr>
            <p14:xfrm>
              <a:off x="6867000" y="1651248"/>
              <a:ext cx="4786560" cy="2428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A051C68-2F9A-C4D1-25CE-0E0DD59F17C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13000" y="1543608"/>
                <a:ext cx="4894200" cy="26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2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771A-54CC-C8F0-9D71-7B65653D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B0F8A-11ED-5CFF-BA87-960B9ED5B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So, the feasible region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objective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B0F8A-11ED-5CFF-BA87-960B9ED5B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EC7FF-BDD3-9311-E36C-672CF6AE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42A3-2AC2-C390-7145-B59F98E9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CBC69-9150-9888-3E54-31313A22B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CBC69-9150-9888-3E54-31313A22B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9D818-2A47-FD77-05DA-C1A6657F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1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EA65-E251-278C-67CA-AF63EBFA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2CB2-577D-F8AC-D09A-8B8AE36B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AB6E2-3061-C2B2-ECFA-66721522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9E8890-BEF5-CF28-3AA3-C8FE4D3ED5CB}"/>
              </a:ext>
            </a:extLst>
          </p:cNvPr>
          <p:cNvCxnSpPr/>
          <p:nvPr/>
        </p:nvCxnSpPr>
        <p:spPr>
          <a:xfrm>
            <a:off x="838200" y="4096512"/>
            <a:ext cx="1039977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645655-E02F-E8B1-B7B3-EE1FB50C3D25}"/>
              </a:ext>
            </a:extLst>
          </p:cNvPr>
          <p:cNvCxnSpPr>
            <a:cxnSpLocks/>
          </p:cNvCxnSpPr>
          <p:nvPr/>
        </p:nvCxnSpPr>
        <p:spPr>
          <a:xfrm>
            <a:off x="6096000" y="1649691"/>
            <a:ext cx="0" cy="45272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A2963-53CE-AD41-3D9B-F75DEECB1943}"/>
              </a:ext>
            </a:extLst>
          </p:cNvPr>
          <p:cNvCxnSpPr>
            <a:cxnSpLocks/>
          </p:cNvCxnSpPr>
          <p:nvPr/>
        </p:nvCxnSpPr>
        <p:spPr>
          <a:xfrm>
            <a:off x="4806696" y="1572156"/>
            <a:ext cx="0" cy="470405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694BD5-C412-9422-0458-ED1768588A6E}"/>
              </a:ext>
            </a:extLst>
          </p:cNvPr>
          <p:cNvCxnSpPr>
            <a:cxnSpLocks/>
          </p:cNvCxnSpPr>
          <p:nvPr/>
        </p:nvCxnSpPr>
        <p:spPr>
          <a:xfrm>
            <a:off x="7360920" y="1660548"/>
            <a:ext cx="0" cy="461566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B5DF0B-84CB-5E8D-174D-0DDD49AF2A74}"/>
              </a:ext>
            </a:extLst>
          </p:cNvPr>
          <p:cNvCxnSpPr>
            <a:cxnSpLocks/>
          </p:cNvCxnSpPr>
          <p:nvPr/>
        </p:nvCxnSpPr>
        <p:spPr>
          <a:xfrm>
            <a:off x="4776216" y="1649691"/>
            <a:ext cx="339852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9774E8-82B1-19B0-F562-DA98AF5D050D}"/>
              </a:ext>
            </a:extLst>
          </p:cNvPr>
          <p:cNvCxnSpPr>
            <a:cxnSpLocks/>
          </p:cNvCxnSpPr>
          <p:nvPr/>
        </p:nvCxnSpPr>
        <p:spPr>
          <a:xfrm flipH="1">
            <a:off x="7068312" y="1783080"/>
            <a:ext cx="292608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3F80A-631F-D497-0D03-BE939F88EA10}"/>
              </a:ext>
            </a:extLst>
          </p:cNvPr>
          <p:cNvCxnSpPr>
            <a:cxnSpLocks/>
          </p:cNvCxnSpPr>
          <p:nvPr/>
        </p:nvCxnSpPr>
        <p:spPr>
          <a:xfrm flipV="1">
            <a:off x="4776216" y="6194106"/>
            <a:ext cx="339852" cy="457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2AAE5B-A690-BCF3-FB71-6BEEB670FB79}"/>
              </a:ext>
            </a:extLst>
          </p:cNvPr>
          <p:cNvCxnSpPr>
            <a:cxnSpLocks/>
          </p:cNvCxnSpPr>
          <p:nvPr/>
        </p:nvCxnSpPr>
        <p:spPr>
          <a:xfrm flipH="1">
            <a:off x="6986016" y="6176963"/>
            <a:ext cx="374904" cy="2171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52FB0-19B8-9457-BA43-4BEEA213B1DA}"/>
              </a:ext>
            </a:extLst>
          </p:cNvPr>
          <p:cNvCxnSpPr>
            <a:cxnSpLocks/>
          </p:cNvCxnSpPr>
          <p:nvPr/>
        </p:nvCxnSpPr>
        <p:spPr>
          <a:xfrm>
            <a:off x="8177784" y="1649691"/>
            <a:ext cx="0" cy="45489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26F095-501C-DB13-305E-819A097A2F55}"/>
              </a:ext>
            </a:extLst>
          </p:cNvPr>
          <p:cNvCxnSpPr/>
          <p:nvPr/>
        </p:nvCxnSpPr>
        <p:spPr>
          <a:xfrm flipH="1">
            <a:off x="7976616" y="1783080"/>
            <a:ext cx="20116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BA5D8-3829-254B-E2A2-7ECDB9ECEF6E}"/>
              </a:ext>
            </a:extLst>
          </p:cNvPr>
          <p:cNvCxnSpPr>
            <a:cxnSpLocks/>
          </p:cNvCxnSpPr>
          <p:nvPr/>
        </p:nvCxnSpPr>
        <p:spPr>
          <a:xfrm flipH="1">
            <a:off x="7991856" y="6104189"/>
            <a:ext cx="20116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D0FD88-AB05-465A-39A4-088DC2616B09}"/>
              </a:ext>
            </a:extLst>
          </p:cNvPr>
          <p:cNvCxnSpPr>
            <a:cxnSpLocks/>
          </p:cNvCxnSpPr>
          <p:nvPr/>
        </p:nvCxnSpPr>
        <p:spPr>
          <a:xfrm>
            <a:off x="5425440" y="1572156"/>
            <a:ext cx="0" cy="470405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0D3954-AC93-DED7-6188-13D1119BB7E6}"/>
              </a:ext>
            </a:extLst>
          </p:cNvPr>
          <p:cNvCxnSpPr>
            <a:cxnSpLocks/>
          </p:cNvCxnSpPr>
          <p:nvPr/>
        </p:nvCxnSpPr>
        <p:spPr>
          <a:xfrm>
            <a:off x="5425440" y="6222106"/>
            <a:ext cx="2438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054A37-65E0-732E-4D8E-96FABE4402D6}"/>
              </a:ext>
            </a:extLst>
          </p:cNvPr>
          <p:cNvCxnSpPr/>
          <p:nvPr/>
        </p:nvCxnSpPr>
        <p:spPr>
          <a:xfrm>
            <a:off x="5410200" y="1649691"/>
            <a:ext cx="2438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617AAA-2CCA-575C-9B27-E3503F289491}"/>
              </a:ext>
            </a:extLst>
          </p:cNvPr>
          <p:cNvCxnSpPr>
            <a:cxnSpLocks/>
          </p:cNvCxnSpPr>
          <p:nvPr/>
        </p:nvCxnSpPr>
        <p:spPr>
          <a:xfrm>
            <a:off x="6790944" y="1649691"/>
            <a:ext cx="0" cy="4615664"/>
          </a:xfrm>
          <a:prstGeom prst="straightConnector1">
            <a:avLst/>
          </a:prstGeom>
          <a:ln w="190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6DAA69-6D07-C7F1-69CF-24B41969402A}"/>
              </a:ext>
            </a:extLst>
          </p:cNvPr>
          <p:cNvCxnSpPr/>
          <p:nvPr/>
        </p:nvCxnSpPr>
        <p:spPr>
          <a:xfrm>
            <a:off x="6790944" y="1783080"/>
            <a:ext cx="243840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349487-4107-8C3A-64F0-133C39B4A818}"/>
              </a:ext>
            </a:extLst>
          </p:cNvPr>
          <p:cNvCxnSpPr/>
          <p:nvPr/>
        </p:nvCxnSpPr>
        <p:spPr>
          <a:xfrm>
            <a:off x="6790944" y="6211481"/>
            <a:ext cx="243840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FD96C79-9C63-6339-9D36-4004E9E598B4}"/>
                  </a:ext>
                </a:extLst>
              </p14:cNvPr>
              <p14:cNvContentPartPr/>
              <p14:nvPr/>
            </p14:nvContentPartPr>
            <p14:xfrm>
              <a:off x="7040880" y="3090168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FD96C79-9C63-6339-9D36-4004E9E59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6880" y="29825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E25B394-1193-3034-256C-B7BD11A33498}"/>
                  </a:ext>
                </a:extLst>
              </p14:cNvPr>
              <p14:cNvContentPartPr/>
              <p14:nvPr/>
            </p14:nvContentPartPr>
            <p14:xfrm>
              <a:off x="7040880" y="3090168"/>
              <a:ext cx="18720" cy="219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E25B394-1193-3034-256C-B7BD11A334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6880" y="2982528"/>
                <a:ext cx="1263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3371B98-94EF-2E92-2B8B-5A482D62CA3D}"/>
                  </a:ext>
                </a:extLst>
              </p14:cNvPr>
              <p14:cNvContentPartPr/>
              <p14:nvPr/>
            </p14:nvContentPartPr>
            <p14:xfrm>
              <a:off x="7049880" y="3437928"/>
              <a:ext cx="9360" cy="186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3371B98-94EF-2E92-2B8B-5A482D62CA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5880" y="3330288"/>
                <a:ext cx="1170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2C91CF1-6669-4D13-3FF2-4FA0A1844E62}"/>
                  </a:ext>
                </a:extLst>
              </p14:cNvPr>
              <p14:cNvContentPartPr/>
              <p14:nvPr/>
            </p14:nvContentPartPr>
            <p14:xfrm>
              <a:off x="7049880" y="3666528"/>
              <a:ext cx="360" cy="49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2C91CF1-6669-4D13-3FF2-4FA0A1844E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5880" y="3558528"/>
                <a:ext cx="1080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8A4C300-4303-6FF0-707F-1CDCD07CED8D}"/>
                  </a:ext>
                </a:extLst>
              </p14:cNvPr>
              <p14:cNvContentPartPr/>
              <p14:nvPr/>
            </p14:nvContentPartPr>
            <p14:xfrm>
              <a:off x="7040880" y="3766968"/>
              <a:ext cx="3960" cy="82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8A4C300-4303-6FF0-707F-1CDCD07CED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6880" y="3659328"/>
                <a:ext cx="1116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BC454CF-3BC8-47FC-9EB8-23F20CAE7D46}"/>
                  </a:ext>
                </a:extLst>
              </p14:cNvPr>
              <p14:cNvContentPartPr/>
              <p14:nvPr/>
            </p14:nvContentPartPr>
            <p14:xfrm>
              <a:off x="7049880" y="3895128"/>
              <a:ext cx="82440" cy="267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BC454CF-3BC8-47FC-9EB8-23F20CAE7D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880" y="3787488"/>
                <a:ext cx="1900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A5D807C-6A9B-40DC-8E67-321ACD62E655}"/>
                  </a:ext>
                </a:extLst>
              </p14:cNvPr>
              <p14:cNvContentPartPr/>
              <p14:nvPr/>
            </p14:nvContentPartPr>
            <p14:xfrm>
              <a:off x="7077240" y="4233528"/>
              <a:ext cx="360" cy="70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A5D807C-6A9B-40DC-8E67-321ACD62E6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3240" y="4125888"/>
                <a:ext cx="1080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A5289E8-72AA-DA96-EF98-619F507CF2D1}"/>
                  </a:ext>
                </a:extLst>
              </p14:cNvPr>
              <p14:cNvContentPartPr/>
              <p14:nvPr/>
            </p14:nvContentPartPr>
            <p14:xfrm>
              <a:off x="7068240" y="4462128"/>
              <a:ext cx="360" cy="162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A5289E8-72AA-DA96-EF98-619F507CF2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14240" y="4354128"/>
                <a:ext cx="1080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D94D8D-524D-5679-FD2A-7F3B8EC70FE3}"/>
                  </a:ext>
                </a:extLst>
              </p14:cNvPr>
              <p14:cNvContentPartPr/>
              <p14:nvPr/>
            </p14:nvContentPartPr>
            <p14:xfrm>
              <a:off x="7040880" y="4681368"/>
              <a:ext cx="9360" cy="164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D94D8D-524D-5679-FD2A-7F3B8EC70F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6880" y="4573728"/>
                <a:ext cx="117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37CF5F4-847E-CE6C-2A15-3D865FD1F795}"/>
                  </a:ext>
                </a:extLst>
              </p14:cNvPr>
              <p14:cNvContentPartPr/>
              <p14:nvPr/>
            </p14:nvContentPartPr>
            <p14:xfrm>
              <a:off x="7013160" y="5038128"/>
              <a:ext cx="360" cy="34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37CF5F4-847E-CE6C-2A15-3D865FD1F7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59520" y="4930488"/>
                <a:ext cx="108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ED7FC58-4A7A-359D-3AB5-78928ED453C9}"/>
                  </a:ext>
                </a:extLst>
              </p14:cNvPr>
              <p14:cNvContentPartPr/>
              <p14:nvPr/>
            </p14:nvContentPartPr>
            <p14:xfrm>
              <a:off x="6949440" y="5284728"/>
              <a:ext cx="9360" cy="173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ED7FC58-4A7A-359D-3AB5-78928ED453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95440" y="5177088"/>
                <a:ext cx="1170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0729691-3858-D03A-B273-06FE76407D03}"/>
                  </a:ext>
                </a:extLst>
              </p14:cNvPr>
              <p14:cNvContentPartPr/>
              <p14:nvPr/>
            </p14:nvContentPartPr>
            <p14:xfrm>
              <a:off x="6949440" y="5513688"/>
              <a:ext cx="360" cy="61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0729691-3858-D03A-B273-06FE76407D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95440" y="5405688"/>
                <a:ext cx="108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0C46F77-19A9-92E9-4B34-3AB2F4922187}"/>
                  </a:ext>
                </a:extLst>
              </p14:cNvPr>
              <p14:cNvContentPartPr/>
              <p14:nvPr/>
            </p14:nvContentPartPr>
            <p14:xfrm>
              <a:off x="6931080" y="5687568"/>
              <a:ext cx="9360" cy="16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0C46F77-19A9-92E9-4B34-3AB2F4922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77080" y="5579568"/>
                <a:ext cx="1170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89F8CF-1791-84E5-A4CB-5268029ECB15}"/>
                  </a:ext>
                </a:extLst>
              </p14:cNvPr>
              <p14:cNvContentPartPr/>
              <p14:nvPr/>
            </p14:nvContentPartPr>
            <p14:xfrm>
              <a:off x="6958440" y="5778648"/>
              <a:ext cx="28080" cy="18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89F8CF-1791-84E5-A4CB-5268029ECB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04440" y="5671008"/>
                <a:ext cx="1357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C6D21B-AF15-6A32-9B35-40903B2E3C5C}"/>
                  </a:ext>
                </a:extLst>
              </p14:cNvPr>
              <p14:cNvContentPartPr/>
              <p14:nvPr/>
            </p14:nvContentPartPr>
            <p14:xfrm>
              <a:off x="7122960" y="5934168"/>
              <a:ext cx="15120" cy="9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C6D21B-AF15-6A32-9B35-40903B2E3C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69320" y="5826528"/>
                <a:ext cx="122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162F081-BA7B-98F8-A0CF-2EC9BD2432AC}"/>
                  </a:ext>
                </a:extLst>
              </p14:cNvPr>
              <p14:cNvContentPartPr/>
              <p14:nvPr/>
            </p14:nvContentPartPr>
            <p14:xfrm>
              <a:off x="7187040" y="6044328"/>
              <a:ext cx="11160" cy="16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162F081-BA7B-98F8-A0CF-2EC9BD2432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33400" y="5936328"/>
                <a:ext cx="118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DA73C62-1A23-4859-8B50-DFE11D91869A}"/>
                  </a:ext>
                </a:extLst>
              </p14:cNvPr>
              <p14:cNvContentPartPr/>
              <p14:nvPr/>
            </p14:nvContentPartPr>
            <p14:xfrm>
              <a:off x="7214400" y="6071328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DA73C62-1A23-4859-8B50-DFE11D918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0400" y="59636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78CC3BC-F817-5CC1-03BF-1B13B7C4F809}"/>
                  </a:ext>
                </a:extLst>
              </p14:cNvPr>
              <p14:cNvContentPartPr/>
              <p14:nvPr/>
            </p14:nvContentPartPr>
            <p14:xfrm>
              <a:off x="7146000" y="6049728"/>
              <a:ext cx="32040" cy="3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78CC3BC-F817-5CC1-03BF-1B13B7C4F80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92000" y="5941728"/>
                <a:ext cx="1396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2FD7499-5FA0-4344-7E2F-F7B17D92A0EC}"/>
                  </a:ext>
                </a:extLst>
              </p14:cNvPr>
              <p14:cNvContentPartPr/>
              <p14:nvPr/>
            </p14:nvContentPartPr>
            <p14:xfrm>
              <a:off x="6994800" y="6025968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2FD7499-5FA0-4344-7E2F-F7B17D92A0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41160" y="59179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9B254B1-27E8-2E10-BBA7-BC35503242AC}"/>
                  </a:ext>
                </a:extLst>
              </p14:cNvPr>
              <p14:cNvContentPartPr/>
              <p14:nvPr/>
            </p14:nvContentPartPr>
            <p14:xfrm>
              <a:off x="6976800" y="5980248"/>
              <a:ext cx="18720" cy="46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9B254B1-27E8-2E10-BBA7-BC35503242A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22800" y="5872608"/>
                <a:ext cx="1263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875E7DE-AC83-8AC7-4A0F-FD8217C860AD}"/>
                  </a:ext>
                </a:extLst>
              </p14:cNvPr>
              <p14:cNvContentPartPr/>
              <p14:nvPr/>
            </p14:nvContentPartPr>
            <p14:xfrm>
              <a:off x="6945480" y="5934168"/>
              <a:ext cx="3960" cy="9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875E7DE-AC83-8AC7-4A0F-FD8217C860A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1840" y="5826528"/>
                <a:ext cx="1116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C207695-C77C-74DF-FA99-65CA9A906297}"/>
                  </a:ext>
                </a:extLst>
              </p14:cNvPr>
              <p14:cNvContentPartPr/>
              <p14:nvPr/>
            </p14:nvContentPartPr>
            <p14:xfrm>
              <a:off x="6839280" y="5595768"/>
              <a:ext cx="55440" cy="192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C207695-C77C-74DF-FA99-65CA9A90629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85640" y="5488128"/>
                <a:ext cx="1630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83CF438-F465-2D6C-51A8-A3A74F028C7C}"/>
                  </a:ext>
                </a:extLst>
              </p14:cNvPr>
              <p14:cNvContentPartPr/>
              <p14:nvPr/>
            </p14:nvContentPartPr>
            <p14:xfrm>
              <a:off x="6839280" y="5568768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83CF438-F465-2D6C-51A8-A3A74F028C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5640" y="54607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44C55CD-730D-C0A2-D2E6-B6E440E1C0FA}"/>
                  </a:ext>
                </a:extLst>
              </p14:cNvPr>
              <p14:cNvContentPartPr/>
              <p14:nvPr/>
            </p14:nvContentPartPr>
            <p14:xfrm>
              <a:off x="6931080" y="5239368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44C55CD-730D-C0A2-D2E6-B6E440E1C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7080" y="51313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2EC6055-B735-37AB-0D4B-DBF356F88CC3}"/>
                  </a:ext>
                </a:extLst>
              </p14:cNvPr>
              <p14:cNvContentPartPr/>
              <p14:nvPr/>
            </p14:nvContentPartPr>
            <p14:xfrm>
              <a:off x="6931080" y="5184288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2EC6055-B735-37AB-0D4B-DBF356F88C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7080" y="50766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50AC6FF-5E2D-11C1-CE72-71A68F92B6FC}"/>
                  </a:ext>
                </a:extLst>
              </p14:cNvPr>
              <p14:cNvContentPartPr/>
              <p14:nvPr/>
            </p14:nvContentPartPr>
            <p14:xfrm>
              <a:off x="6903720" y="5056488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50AC6FF-5E2D-11C1-CE72-71A68F92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9720" y="49484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DCC6C85-CA52-5E05-CEC1-AA9857C8A0CB}"/>
                  </a:ext>
                </a:extLst>
              </p14:cNvPr>
              <p14:cNvContentPartPr/>
              <p14:nvPr/>
            </p14:nvContentPartPr>
            <p14:xfrm>
              <a:off x="6903720" y="4879368"/>
              <a:ext cx="3960" cy="31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DCC6C85-CA52-5E05-CEC1-AA9857C8A0C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849720" y="4771368"/>
                <a:ext cx="111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07FB1F-75A6-C869-5389-5B0776B04414}"/>
                  </a:ext>
                </a:extLst>
              </p14:cNvPr>
              <p14:cNvContentPartPr/>
              <p14:nvPr/>
            </p14:nvContentPartPr>
            <p14:xfrm>
              <a:off x="6931080" y="4568328"/>
              <a:ext cx="12960" cy="150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07FB1F-75A6-C869-5389-5B0776B044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877080" y="4460328"/>
                <a:ext cx="1206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8334800-1D92-0674-829C-FCAC671CFB01}"/>
                  </a:ext>
                </a:extLst>
              </p14:cNvPr>
              <p14:cNvContentPartPr/>
              <p14:nvPr/>
            </p14:nvContentPartPr>
            <p14:xfrm>
              <a:off x="7049880" y="4174848"/>
              <a:ext cx="360" cy="12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8334800-1D92-0674-829C-FCAC671CFB0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95880" y="4067208"/>
                <a:ext cx="108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2553E1F-17CD-5115-7088-03C0D044D424}"/>
                  </a:ext>
                </a:extLst>
              </p14:cNvPr>
              <p14:cNvContentPartPr/>
              <p14:nvPr/>
            </p14:nvContentPartPr>
            <p14:xfrm>
              <a:off x="7049880" y="4013928"/>
              <a:ext cx="360" cy="55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2553E1F-17CD-5115-7088-03C0D044D42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95880" y="3906288"/>
                <a:ext cx="1080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D52D3E6-5EA2-F53B-2C2A-8A07D2059464}"/>
                  </a:ext>
                </a:extLst>
              </p14:cNvPr>
              <p14:cNvContentPartPr/>
              <p14:nvPr/>
            </p14:nvContentPartPr>
            <p14:xfrm>
              <a:off x="7040880" y="3712248"/>
              <a:ext cx="360" cy="18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D52D3E6-5EA2-F53B-2C2A-8A07D205946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86880" y="3604608"/>
                <a:ext cx="108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CEA76DD-EA95-5E4A-76C7-0F7E13C196D0}"/>
                  </a:ext>
                </a:extLst>
              </p14:cNvPr>
              <p14:cNvContentPartPr/>
              <p14:nvPr/>
            </p14:nvContentPartPr>
            <p14:xfrm>
              <a:off x="6922080" y="3319128"/>
              <a:ext cx="18360" cy="82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CEA76DD-EA95-5E4A-76C7-0F7E13C196D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868080" y="3211128"/>
                <a:ext cx="1260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1EDB8AB-DDF7-5992-23BE-BA09E0B93904}"/>
                  </a:ext>
                </a:extLst>
              </p14:cNvPr>
              <p14:cNvContentPartPr/>
              <p14:nvPr/>
            </p14:nvContentPartPr>
            <p14:xfrm>
              <a:off x="6903720" y="3100608"/>
              <a:ext cx="360" cy="63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1EDB8AB-DDF7-5992-23BE-BA09E0B9390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49720" y="2992968"/>
                <a:ext cx="1080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C2A1882-562A-8151-4054-75AA310C6FFD}"/>
                  </a:ext>
                </a:extLst>
              </p14:cNvPr>
              <p14:cNvContentPartPr/>
              <p14:nvPr/>
            </p14:nvContentPartPr>
            <p14:xfrm>
              <a:off x="6912720" y="2904048"/>
              <a:ext cx="360" cy="3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C2A1882-562A-8151-4054-75AA310C6FF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58720" y="2796048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0F07034-3A62-E453-C5C1-43787F888AE6}"/>
                  </a:ext>
                </a:extLst>
              </p14:cNvPr>
              <p14:cNvContentPartPr/>
              <p14:nvPr/>
            </p14:nvContentPartPr>
            <p14:xfrm>
              <a:off x="6949440" y="2797848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0F07034-3A62-E453-C5C1-43787F888A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5440" y="26902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C72BB75-93DA-11B9-546A-30C1D415176A}"/>
                  </a:ext>
                </a:extLst>
              </p14:cNvPr>
              <p14:cNvContentPartPr/>
              <p14:nvPr/>
            </p14:nvContentPartPr>
            <p14:xfrm>
              <a:off x="6976440" y="2432088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C72BB75-93DA-11B9-546A-30C1D41517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2800" y="23240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09D8DB2-D728-7626-B770-255E4A9FF79F}"/>
                  </a:ext>
                </a:extLst>
              </p14:cNvPr>
              <p14:cNvContentPartPr/>
              <p14:nvPr/>
            </p14:nvContentPartPr>
            <p14:xfrm>
              <a:off x="6967440" y="2249208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09D8DB2-D728-7626-B770-255E4A9FF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3800" y="21412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325D808-8F0E-DE1E-08B8-E66A17444026}"/>
                  </a:ext>
                </a:extLst>
              </p14:cNvPr>
              <p14:cNvContentPartPr/>
              <p14:nvPr/>
            </p14:nvContentPartPr>
            <p14:xfrm>
              <a:off x="6940080" y="2011248"/>
              <a:ext cx="18720" cy="137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325D808-8F0E-DE1E-08B8-E66A1744402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86080" y="1903608"/>
                <a:ext cx="1263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B859D3-BF24-3477-AF2E-D305874DFD17}"/>
                  </a:ext>
                </a:extLst>
              </p14:cNvPr>
              <p14:cNvContentPartPr/>
              <p14:nvPr/>
            </p14:nvContentPartPr>
            <p14:xfrm>
              <a:off x="6931080" y="1929168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B859D3-BF24-3477-AF2E-D305874DF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7080" y="18211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26AC30F-33B2-B9EF-AAA7-8A3BA22C17DF}"/>
                  </a:ext>
                </a:extLst>
              </p14:cNvPr>
              <p14:cNvContentPartPr/>
              <p14:nvPr/>
            </p14:nvContentPartPr>
            <p14:xfrm>
              <a:off x="7141320" y="1846728"/>
              <a:ext cx="360" cy="7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26AC30F-33B2-B9EF-AAA7-8A3BA22C17D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087680" y="1739088"/>
                <a:ext cx="108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B0DCCBF-1951-8431-83C2-519517CEC9BD}"/>
                  </a:ext>
                </a:extLst>
              </p14:cNvPr>
              <p14:cNvContentPartPr/>
              <p14:nvPr/>
            </p14:nvContentPartPr>
            <p14:xfrm>
              <a:off x="7141320" y="2103048"/>
              <a:ext cx="5760" cy="36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B0DCCBF-1951-8431-83C2-519517CEC9B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87680" y="1995048"/>
                <a:ext cx="113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0BE92E7-CDA7-615C-3382-9131759A0ACD}"/>
                  </a:ext>
                </a:extLst>
              </p14:cNvPr>
              <p14:cNvContentPartPr/>
              <p14:nvPr/>
            </p14:nvContentPartPr>
            <p14:xfrm>
              <a:off x="7150320" y="2157768"/>
              <a:ext cx="19080" cy="127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0BE92E7-CDA7-615C-3382-9131759A0AC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096680" y="2050128"/>
                <a:ext cx="1267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E9987D8-3304-1666-30BC-BC8D262C1626}"/>
                  </a:ext>
                </a:extLst>
              </p14:cNvPr>
              <p14:cNvContentPartPr/>
              <p14:nvPr/>
            </p14:nvContentPartPr>
            <p14:xfrm>
              <a:off x="7214400" y="2468448"/>
              <a:ext cx="11160" cy="26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E9987D8-3304-1666-30BC-BC8D262C162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160400" y="2360808"/>
                <a:ext cx="1188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9588BB1-39BA-6B08-8DC1-6E1E3D560F49}"/>
                  </a:ext>
                </a:extLst>
              </p14:cNvPr>
              <p14:cNvContentPartPr/>
              <p14:nvPr/>
            </p14:nvContentPartPr>
            <p14:xfrm>
              <a:off x="7232760" y="2514528"/>
              <a:ext cx="360" cy="411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9588BB1-39BA-6B08-8DC1-6E1E3D560F4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78760" y="2406888"/>
                <a:ext cx="1080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3F2C25F-CAC1-10C9-24B6-B54B02589289}"/>
                  </a:ext>
                </a:extLst>
              </p14:cNvPr>
              <p14:cNvContentPartPr/>
              <p14:nvPr/>
            </p14:nvContentPartPr>
            <p14:xfrm>
              <a:off x="7232760" y="2935008"/>
              <a:ext cx="87840" cy="391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3F2C25F-CAC1-10C9-24B6-B54B0258928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178760" y="2827368"/>
                <a:ext cx="19548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9FA0BD-EB12-AE5C-2A6A-1A9EC1377EEA}"/>
                  </a:ext>
                </a:extLst>
              </p14:cNvPr>
              <p14:cNvContentPartPr/>
              <p14:nvPr/>
            </p14:nvContentPartPr>
            <p14:xfrm>
              <a:off x="7205400" y="3575088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9FA0BD-EB12-AE5C-2A6A-1A9EC13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1400" y="34674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054C5DD-A1C7-968B-9451-FE0B0E0E0CFD}"/>
                  </a:ext>
                </a:extLst>
              </p14:cNvPr>
              <p14:cNvContentPartPr/>
              <p14:nvPr/>
            </p14:nvContentPartPr>
            <p14:xfrm>
              <a:off x="7232760" y="3675888"/>
              <a:ext cx="360" cy="43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054C5DD-A1C7-968B-9451-FE0B0E0E0C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78760" y="3567888"/>
                <a:ext cx="108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51A4B80-4F1B-C513-EBD7-188B33BDACF8}"/>
                  </a:ext>
                </a:extLst>
              </p14:cNvPr>
              <p14:cNvContentPartPr/>
              <p14:nvPr/>
            </p14:nvContentPartPr>
            <p14:xfrm>
              <a:off x="7232760" y="3776328"/>
              <a:ext cx="9720" cy="263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51A4B80-4F1B-C513-EBD7-188B33BDAC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78760" y="3668688"/>
                <a:ext cx="1173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5DEE6FE-D7CF-8C7F-21EC-1C08174816FC}"/>
                  </a:ext>
                </a:extLst>
              </p14:cNvPr>
              <p14:cNvContentPartPr/>
              <p14:nvPr/>
            </p14:nvContentPartPr>
            <p14:xfrm>
              <a:off x="7242120" y="4114728"/>
              <a:ext cx="360" cy="3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5DEE6FE-D7CF-8C7F-21EC-1C08174816F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88120" y="4006728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EBF5911-FC1F-AD9D-0BD3-2FA759DF86C3}"/>
                  </a:ext>
                </a:extLst>
              </p14:cNvPr>
              <p14:cNvContentPartPr/>
              <p14:nvPr/>
            </p14:nvContentPartPr>
            <p14:xfrm>
              <a:off x="7242120" y="4242528"/>
              <a:ext cx="52200" cy="361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EBF5911-FC1F-AD9D-0BD3-2FA759DF86C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188120" y="4134888"/>
                <a:ext cx="15984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D1BC9C8-0FB2-5461-3E29-ED49D33B05A1}"/>
                  </a:ext>
                </a:extLst>
              </p14:cNvPr>
              <p14:cNvContentPartPr/>
              <p14:nvPr/>
            </p14:nvContentPartPr>
            <p14:xfrm>
              <a:off x="7296480" y="4626648"/>
              <a:ext cx="360" cy="42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D1BC9C8-0FB2-5461-3E29-ED49D33B05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242840" y="4518648"/>
                <a:ext cx="108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15BDEEE-0D86-4B38-890B-87BCAB32337A}"/>
                  </a:ext>
                </a:extLst>
              </p14:cNvPr>
              <p14:cNvContentPartPr/>
              <p14:nvPr/>
            </p14:nvContentPartPr>
            <p14:xfrm>
              <a:off x="7251120" y="4727448"/>
              <a:ext cx="360" cy="9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15BDEEE-0D86-4B38-890B-87BCAB32337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97120" y="4619448"/>
                <a:ext cx="108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9180CC6-58AA-1D4F-72B0-40D2D9482F35}"/>
                  </a:ext>
                </a:extLst>
              </p14:cNvPr>
              <p14:cNvContentPartPr/>
              <p14:nvPr/>
            </p14:nvContentPartPr>
            <p14:xfrm>
              <a:off x="7168680" y="4910328"/>
              <a:ext cx="9720" cy="109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9180CC6-58AA-1D4F-72B0-40D2D9482F3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114680" y="4802328"/>
                <a:ext cx="117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126B74A-BFC2-E05E-DB11-CCF17558B6BB}"/>
                  </a:ext>
                </a:extLst>
              </p14:cNvPr>
              <p14:cNvContentPartPr/>
              <p14:nvPr/>
            </p14:nvContentPartPr>
            <p14:xfrm>
              <a:off x="7168680" y="5047488"/>
              <a:ext cx="15120" cy="146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126B74A-BFC2-E05E-DB11-CCF17558B6B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115040" y="4939488"/>
                <a:ext cx="1227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DE9870A-1625-C73A-4AAC-C8170851F623}"/>
                  </a:ext>
                </a:extLst>
              </p14:cNvPr>
              <p14:cNvContentPartPr/>
              <p14:nvPr/>
            </p14:nvContentPartPr>
            <p14:xfrm>
              <a:off x="7187040" y="5221008"/>
              <a:ext cx="360" cy="42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DE9870A-1625-C73A-4AAC-C8170851F62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133400" y="5113008"/>
                <a:ext cx="108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7AA6D75-D262-1CE4-7131-DC4AE64C1E16}"/>
                  </a:ext>
                </a:extLst>
              </p14:cNvPr>
              <p14:cNvContentPartPr/>
              <p14:nvPr/>
            </p14:nvContentPartPr>
            <p14:xfrm>
              <a:off x="7223760" y="5486328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7AA6D75-D262-1CE4-7131-DC4AE64C1E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9760" y="53786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FCC68E2-1509-AAF3-C9A8-4988D8EF3B3E}"/>
                  </a:ext>
                </a:extLst>
              </p14:cNvPr>
              <p14:cNvContentPartPr/>
              <p14:nvPr/>
            </p14:nvContentPartPr>
            <p14:xfrm>
              <a:off x="7214400" y="5486328"/>
              <a:ext cx="9720" cy="182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FCC68E2-1509-AAF3-C9A8-4988D8EF3B3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160760" y="5378688"/>
                <a:ext cx="1173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1FEEE5F-FF9F-654E-6EFC-D9B333BE7A81}"/>
                  </a:ext>
                </a:extLst>
              </p14:cNvPr>
              <p14:cNvContentPartPr/>
              <p14:nvPr/>
            </p14:nvContentPartPr>
            <p14:xfrm>
              <a:off x="7232760" y="5769648"/>
              <a:ext cx="88200" cy="207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1FEEE5F-FF9F-654E-6EFC-D9B333BE7A8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178760" y="5662008"/>
                <a:ext cx="1958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01EC423-F901-BEB5-56F0-05E228F97354}"/>
                  </a:ext>
                </a:extLst>
              </p14:cNvPr>
              <p14:cNvContentPartPr/>
              <p14:nvPr/>
            </p14:nvContentPartPr>
            <p14:xfrm>
              <a:off x="7265520" y="5970888"/>
              <a:ext cx="129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01EC423-F901-BEB5-56F0-05E228F9735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211880" y="5863248"/>
                <a:ext cx="120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5AA0ECE-CCAB-81E0-C0E5-6F764C71B90E}"/>
                  </a:ext>
                </a:extLst>
              </p14:cNvPr>
              <p14:cNvContentPartPr/>
              <p14:nvPr/>
            </p14:nvContentPartPr>
            <p14:xfrm>
              <a:off x="7095600" y="5778648"/>
              <a:ext cx="360" cy="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5AA0ECE-CCAB-81E0-C0E5-6F764C71B9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1600" y="56710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58CAED7-4394-906A-0DC8-2CBA6725C384}"/>
                  </a:ext>
                </a:extLst>
              </p14:cNvPr>
              <p14:cNvContentPartPr/>
              <p14:nvPr/>
            </p14:nvContentPartPr>
            <p14:xfrm>
              <a:off x="7086600" y="5738328"/>
              <a:ext cx="360" cy="22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58CAED7-4394-906A-0DC8-2CBA6725C38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32600" y="5630688"/>
                <a:ext cx="1080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C2CFBC0-A931-07EB-A11B-F15632B22CA3}"/>
                  </a:ext>
                </a:extLst>
              </p14:cNvPr>
              <p14:cNvContentPartPr/>
              <p14:nvPr/>
            </p14:nvContentPartPr>
            <p14:xfrm>
              <a:off x="7068240" y="5533848"/>
              <a:ext cx="9360" cy="81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C2CFBC0-A931-07EB-A11B-F15632B22CA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14240" y="5425848"/>
                <a:ext cx="1170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99E2C3-9E34-1F14-E296-FC65352F7307}"/>
                  </a:ext>
                </a:extLst>
              </p14:cNvPr>
              <p14:cNvContentPartPr/>
              <p14:nvPr/>
            </p14:nvContentPartPr>
            <p14:xfrm>
              <a:off x="7068240" y="5341968"/>
              <a:ext cx="19440" cy="89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99E2C3-9E34-1F14-E296-FC65352F730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14240" y="5234328"/>
                <a:ext cx="127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1830D51-A212-A380-A142-F7063F8D1C1A}"/>
                  </a:ext>
                </a:extLst>
              </p14:cNvPr>
              <p14:cNvContentPartPr/>
              <p14:nvPr/>
            </p14:nvContentPartPr>
            <p14:xfrm>
              <a:off x="7113960" y="5153328"/>
              <a:ext cx="360" cy="68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1830D51-A212-A380-A142-F7063F8D1C1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059960" y="5045688"/>
                <a:ext cx="1080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5BE446A-0F00-0E1D-5584-47E36EBF64E4}"/>
                  </a:ext>
                </a:extLst>
              </p14:cNvPr>
              <p14:cNvContentPartPr/>
              <p14:nvPr/>
            </p14:nvContentPartPr>
            <p14:xfrm>
              <a:off x="7113960" y="5083848"/>
              <a:ext cx="36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5BE446A-0F00-0E1D-5584-47E36EBF6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9960" y="49758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B97694D-8E5F-C85A-1E9C-98E284DC47E5}"/>
                  </a:ext>
                </a:extLst>
              </p14:cNvPr>
              <p14:cNvContentPartPr/>
              <p14:nvPr/>
            </p14:nvContentPartPr>
            <p14:xfrm>
              <a:off x="7287480" y="5083848"/>
              <a:ext cx="3960" cy="97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B97694D-8E5F-C85A-1E9C-98E284DC47E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233840" y="4975848"/>
                <a:ext cx="111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E33445C-319C-71BF-269E-9FEC88A69FC5}"/>
                  </a:ext>
                </a:extLst>
              </p14:cNvPr>
              <p14:cNvContentPartPr/>
              <p14:nvPr/>
            </p14:nvContentPartPr>
            <p14:xfrm>
              <a:off x="7232760" y="4882608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E33445C-319C-71BF-269E-9FEC88A69F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760" y="47749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18D2917-2E3E-1E9E-C631-B2A593934184}"/>
                  </a:ext>
                </a:extLst>
              </p14:cNvPr>
              <p14:cNvContentPartPr/>
              <p14:nvPr/>
            </p14:nvContentPartPr>
            <p14:xfrm>
              <a:off x="7251120" y="5111568"/>
              <a:ext cx="66240" cy="241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18D2917-2E3E-1E9E-C631-B2A59393418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97120" y="5003568"/>
                <a:ext cx="1738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E61085D-EA60-4D89-ED33-48E4A9534A20}"/>
                  </a:ext>
                </a:extLst>
              </p14:cNvPr>
              <p14:cNvContentPartPr/>
              <p14:nvPr/>
            </p14:nvContentPartPr>
            <p14:xfrm>
              <a:off x="7269480" y="5449608"/>
              <a:ext cx="360" cy="223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E61085D-EA60-4D89-ED33-48E4A9534A2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15480" y="5341968"/>
                <a:ext cx="1080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944705E-41EF-8EFD-F9D8-657BB2F82D02}"/>
                  </a:ext>
                </a:extLst>
              </p14:cNvPr>
              <p14:cNvContentPartPr/>
              <p14:nvPr/>
            </p14:nvContentPartPr>
            <p14:xfrm>
              <a:off x="6803280" y="5449608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944705E-41EF-8EFD-F9D8-657BB2F82D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280" y="53419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3D693D1-E133-2750-F873-3050354DDC2E}"/>
                  </a:ext>
                </a:extLst>
              </p14:cNvPr>
              <p14:cNvContentPartPr/>
              <p14:nvPr/>
            </p14:nvContentPartPr>
            <p14:xfrm>
              <a:off x="6811920" y="5113368"/>
              <a:ext cx="360" cy="16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3D693D1-E133-2750-F873-3050354DDC2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58280" y="5005368"/>
                <a:ext cx="108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1C11CEF-ECE9-BCAC-8E5D-F5A181E2B109}"/>
                  </a:ext>
                </a:extLst>
              </p14:cNvPr>
              <p14:cNvContentPartPr/>
              <p14:nvPr/>
            </p14:nvContentPartPr>
            <p14:xfrm>
              <a:off x="6894360" y="4599288"/>
              <a:ext cx="360" cy="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1C11CEF-ECE9-BCAC-8E5D-F5A181E2B1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360" y="44912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AD81901-6BEA-852D-300C-8A0B7A9D87A9}"/>
                  </a:ext>
                </a:extLst>
              </p14:cNvPr>
              <p14:cNvContentPartPr/>
              <p14:nvPr/>
            </p14:nvContentPartPr>
            <p14:xfrm>
              <a:off x="6894360" y="4558968"/>
              <a:ext cx="360" cy="13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AD81901-6BEA-852D-300C-8A0B7A9D87A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840360" y="4450968"/>
                <a:ext cx="1080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58FCC27-AF52-4A19-EFE1-CFF8BA952514}"/>
                  </a:ext>
                </a:extLst>
              </p14:cNvPr>
              <p14:cNvContentPartPr/>
              <p14:nvPr/>
            </p14:nvContentPartPr>
            <p14:xfrm>
              <a:off x="6885360" y="4235688"/>
              <a:ext cx="360" cy="208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58FCC27-AF52-4A19-EFE1-CFF8BA95251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831360" y="4127688"/>
                <a:ext cx="1080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B05E322-B328-84E1-F50F-31A800EBAE4D}"/>
                  </a:ext>
                </a:extLst>
              </p14:cNvPr>
              <p14:cNvContentPartPr/>
              <p14:nvPr/>
            </p14:nvContentPartPr>
            <p14:xfrm>
              <a:off x="6885360" y="4167648"/>
              <a:ext cx="360" cy="11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B05E322-B328-84E1-F50F-31A800EBAE4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831360" y="4060008"/>
                <a:ext cx="1080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E6DD1A6-3428-D003-261A-4756FC4E47A2}"/>
                  </a:ext>
                </a:extLst>
              </p14:cNvPr>
              <p14:cNvContentPartPr/>
              <p14:nvPr/>
            </p14:nvContentPartPr>
            <p14:xfrm>
              <a:off x="6885360" y="3701808"/>
              <a:ext cx="7560" cy="331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E6DD1A6-3428-D003-261A-4756FC4E47A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831360" y="3593808"/>
                <a:ext cx="1152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B0921E7-6FBF-3D90-E328-B0C462C6F9E0}"/>
                  </a:ext>
                </a:extLst>
              </p14:cNvPr>
              <p14:cNvContentPartPr/>
              <p14:nvPr/>
            </p14:nvContentPartPr>
            <p14:xfrm>
              <a:off x="6894360" y="3568248"/>
              <a:ext cx="360" cy="34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B0921E7-6FBF-3D90-E328-B0C462C6F9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40360" y="3460248"/>
                <a:ext cx="108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DCED729-45DE-57E5-51C0-5BF8EEE29683}"/>
                  </a:ext>
                </a:extLst>
              </p14:cNvPr>
              <p14:cNvContentPartPr/>
              <p14:nvPr/>
            </p14:nvContentPartPr>
            <p14:xfrm>
              <a:off x="6912720" y="2560248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DCED729-45DE-57E5-51C0-5BF8EEE29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720" y="24522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5288079-DE92-A668-6B71-E8958AB4DB0B}"/>
                  </a:ext>
                </a:extLst>
              </p14:cNvPr>
              <p14:cNvContentPartPr/>
              <p14:nvPr/>
            </p14:nvContentPartPr>
            <p14:xfrm>
              <a:off x="7077240" y="2560248"/>
              <a:ext cx="3960" cy="3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5288079-DE92-A668-6B71-E8958AB4DB0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023240" y="2452248"/>
                <a:ext cx="111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A6B55A6-9265-0ED2-67D0-0399D11375FF}"/>
                  </a:ext>
                </a:extLst>
              </p14:cNvPr>
              <p14:cNvContentPartPr/>
              <p14:nvPr/>
            </p14:nvContentPartPr>
            <p14:xfrm>
              <a:off x="6867000" y="1920168"/>
              <a:ext cx="4197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A6B55A6-9265-0ED2-67D0-0399D11375F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813360" y="1812168"/>
                <a:ext cx="52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C883833-D1A4-4955-6FC7-789F54526B85}"/>
                  </a:ext>
                </a:extLst>
              </p14:cNvPr>
              <p14:cNvContentPartPr/>
              <p14:nvPr/>
            </p14:nvContentPartPr>
            <p14:xfrm>
              <a:off x="6819840" y="2185128"/>
              <a:ext cx="462600" cy="37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C883833-D1A4-4955-6FC7-789F54526B8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766200" y="2077488"/>
                <a:ext cx="570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531E8E2-FC16-E1CD-728B-670B61F371B4}"/>
                  </a:ext>
                </a:extLst>
              </p14:cNvPr>
              <p14:cNvContentPartPr/>
              <p14:nvPr/>
            </p14:nvContentPartPr>
            <p14:xfrm>
              <a:off x="6848640" y="2660688"/>
              <a:ext cx="41112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531E8E2-FC16-E1CD-728B-670B61F371B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795000" y="2553048"/>
                <a:ext cx="518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E578EE5-FA1D-31A0-0B89-3496DFF8C402}"/>
                  </a:ext>
                </a:extLst>
              </p14:cNvPr>
              <p14:cNvContentPartPr/>
              <p14:nvPr/>
            </p14:nvContentPartPr>
            <p14:xfrm>
              <a:off x="6894360" y="2422008"/>
              <a:ext cx="337680" cy="10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E578EE5-FA1D-31A0-0B89-3496DFF8C40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840360" y="2314008"/>
                <a:ext cx="445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5193E98-9D69-94D8-B2E5-BEE792170D39}"/>
                  </a:ext>
                </a:extLst>
              </p14:cNvPr>
              <p14:cNvContentPartPr/>
              <p14:nvPr/>
            </p14:nvContentPartPr>
            <p14:xfrm>
              <a:off x="6811920" y="2916648"/>
              <a:ext cx="502560" cy="9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5193E98-9D69-94D8-B2E5-BEE792170D3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758280" y="2808648"/>
                <a:ext cx="6102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372A7EF-AB23-DDF2-D148-50B5AFE00907}"/>
                  </a:ext>
                </a:extLst>
              </p14:cNvPr>
              <p14:cNvContentPartPr/>
              <p14:nvPr/>
            </p14:nvContentPartPr>
            <p14:xfrm>
              <a:off x="6885360" y="3273408"/>
              <a:ext cx="383760" cy="38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372A7EF-AB23-DDF2-D148-50B5AFE0090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831360" y="3165768"/>
                <a:ext cx="491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C492F36-5F96-0B25-64F3-846EE48FE5A9}"/>
                  </a:ext>
                </a:extLst>
              </p14:cNvPr>
              <p14:cNvContentPartPr/>
              <p14:nvPr/>
            </p14:nvContentPartPr>
            <p14:xfrm>
              <a:off x="6922080" y="3675888"/>
              <a:ext cx="373320" cy="37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C492F36-5F96-0B25-64F3-846EE48FE5A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868080" y="3567888"/>
                <a:ext cx="4809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E74EEE2-5B7D-531D-EE78-CC6AD79AC3EF}"/>
                  </a:ext>
                </a:extLst>
              </p14:cNvPr>
              <p14:cNvContentPartPr/>
              <p14:nvPr/>
            </p14:nvContentPartPr>
            <p14:xfrm>
              <a:off x="6876000" y="4050648"/>
              <a:ext cx="427680" cy="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E74EEE2-5B7D-531D-EE78-CC6AD79AC3E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822360" y="3943008"/>
                <a:ext cx="535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7A6BB9C-9499-EFBF-6819-92A65028AFB1}"/>
                  </a:ext>
                </a:extLst>
              </p14:cNvPr>
              <p14:cNvContentPartPr/>
              <p14:nvPr/>
            </p14:nvContentPartPr>
            <p14:xfrm>
              <a:off x="6876000" y="4315968"/>
              <a:ext cx="424800" cy="56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7A6BB9C-9499-EFBF-6819-92A65028AFB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22360" y="4207968"/>
                <a:ext cx="5324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8FEF844-92D5-7390-1FB6-B496E8474060}"/>
                  </a:ext>
                </a:extLst>
              </p14:cNvPr>
              <p14:cNvContentPartPr/>
              <p14:nvPr/>
            </p14:nvContentPartPr>
            <p14:xfrm>
              <a:off x="6821280" y="4654008"/>
              <a:ext cx="432720" cy="37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8FEF844-92D5-7390-1FB6-B496E847406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767640" y="4546368"/>
                <a:ext cx="540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10C4D00-F191-0F2A-5FAC-D926951CBE62}"/>
                  </a:ext>
                </a:extLst>
              </p14:cNvPr>
              <p14:cNvContentPartPr/>
              <p14:nvPr/>
            </p14:nvContentPartPr>
            <p14:xfrm>
              <a:off x="6885360" y="4900968"/>
              <a:ext cx="384480" cy="28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10C4D00-F191-0F2A-5FAC-D926951CBE6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831360" y="4792968"/>
                <a:ext cx="492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3760367-9678-6A26-20CF-888A2C3126C0}"/>
                  </a:ext>
                </a:extLst>
              </p14:cNvPr>
              <p14:cNvContentPartPr/>
              <p14:nvPr/>
            </p14:nvContentPartPr>
            <p14:xfrm>
              <a:off x="6829920" y="5312448"/>
              <a:ext cx="345960" cy="1036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3760367-9678-6A26-20CF-888A2C3126C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776280" y="5204808"/>
                <a:ext cx="4536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FE3D16F-FF41-6ADC-BB0F-A7E1E6A91A0E}"/>
                  </a:ext>
                </a:extLst>
              </p14:cNvPr>
              <p14:cNvContentPartPr/>
              <p14:nvPr/>
            </p14:nvContentPartPr>
            <p14:xfrm>
              <a:off x="6848640" y="5651928"/>
              <a:ext cx="429480" cy="119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FE3D16F-FF41-6ADC-BB0F-A7E1E6A91A0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795000" y="5544288"/>
                <a:ext cx="5371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1DF5996-BB31-21D0-B59B-211233743900}"/>
                  </a:ext>
                </a:extLst>
              </p14:cNvPr>
              <p14:cNvContentPartPr/>
              <p14:nvPr/>
            </p14:nvContentPartPr>
            <p14:xfrm>
              <a:off x="6830280" y="5989248"/>
              <a:ext cx="3960" cy="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1DF5996-BB31-21D0-B59B-21123374390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776640" y="5881248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BC61912-AD00-9667-7978-DE4B3C4A9C28}"/>
                  </a:ext>
                </a:extLst>
              </p14:cNvPr>
              <p14:cNvContentPartPr/>
              <p14:nvPr/>
            </p14:nvContentPartPr>
            <p14:xfrm>
              <a:off x="6876000" y="6016608"/>
              <a:ext cx="332280" cy="810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BC61912-AD00-9667-7978-DE4B3C4A9C2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822360" y="5908608"/>
                <a:ext cx="4399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281F69F-42E8-A13A-5D84-BF70A519CC42}"/>
                  </a:ext>
                </a:extLst>
              </p14:cNvPr>
              <p14:cNvContentPartPr/>
              <p14:nvPr/>
            </p14:nvContentPartPr>
            <p14:xfrm>
              <a:off x="7187040" y="5742288"/>
              <a:ext cx="360" cy="9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281F69F-42E8-A13A-5D84-BF70A519CC4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33400" y="5634288"/>
                <a:ext cx="108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E2427A5-8676-E0B2-6810-E929FE214265}"/>
                  </a:ext>
                </a:extLst>
              </p14:cNvPr>
              <p14:cNvContentPartPr/>
              <p14:nvPr/>
            </p14:nvContentPartPr>
            <p14:xfrm>
              <a:off x="7141320" y="5551488"/>
              <a:ext cx="360" cy="118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E2427A5-8676-E0B2-6810-E929FE21426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87680" y="5443488"/>
                <a:ext cx="108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76083A3-754D-F337-BEA7-C295B409DC89}"/>
                  </a:ext>
                </a:extLst>
              </p14:cNvPr>
              <p14:cNvContentPartPr/>
              <p14:nvPr/>
            </p14:nvContentPartPr>
            <p14:xfrm>
              <a:off x="7124760" y="5484528"/>
              <a:ext cx="16920" cy="29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76083A3-754D-F337-BEA7-C295B409DC8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71120" y="5376528"/>
                <a:ext cx="124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FE9E0F2-3343-BB5D-4CAA-81408520DADE}"/>
                  </a:ext>
                </a:extLst>
              </p14:cNvPr>
              <p14:cNvContentPartPr/>
              <p14:nvPr/>
            </p14:nvContentPartPr>
            <p14:xfrm>
              <a:off x="7077240" y="5339808"/>
              <a:ext cx="360" cy="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FE9E0F2-3343-BB5D-4CAA-81408520DA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3240" y="52321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1794B0-F982-C8BC-B229-613959862832}"/>
                  </a:ext>
                </a:extLst>
              </p14:cNvPr>
              <p14:cNvContentPartPr/>
              <p14:nvPr/>
            </p14:nvContentPartPr>
            <p14:xfrm>
              <a:off x="7058880" y="5312448"/>
              <a:ext cx="360" cy="266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1794B0-F982-C8BC-B229-61395986283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004880" y="5204808"/>
                <a:ext cx="1080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1AEBC20-09FB-8612-34F7-FFFE2243ECD9}"/>
                  </a:ext>
                </a:extLst>
              </p14:cNvPr>
              <p14:cNvContentPartPr/>
              <p14:nvPr/>
            </p14:nvContentPartPr>
            <p14:xfrm>
              <a:off x="7049880" y="5614128"/>
              <a:ext cx="19080" cy="2746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1AEBC20-09FB-8612-34F7-FFFE2243ECD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995880" y="5506488"/>
                <a:ext cx="1267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4DD46FA-F3E6-79EF-84BA-38D27B7376F7}"/>
                  </a:ext>
                </a:extLst>
              </p14:cNvPr>
              <p14:cNvContentPartPr/>
              <p14:nvPr/>
            </p14:nvContentPartPr>
            <p14:xfrm>
              <a:off x="7122960" y="4571928"/>
              <a:ext cx="360" cy="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4DD46FA-F3E6-79EF-84BA-38D27B7376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9320" y="44639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9233A58-3D54-FF1F-3496-7009AFBA80D1}"/>
                  </a:ext>
                </a:extLst>
              </p14:cNvPr>
              <p14:cNvContentPartPr/>
              <p14:nvPr/>
            </p14:nvContentPartPr>
            <p14:xfrm>
              <a:off x="7113960" y="4178808"/>
              <a:ext cx="36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9233A58-3D54-FF1F-3496-7009AFBA8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9960" y="40708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251857F-FAEC-6987-DE16-DFD3AF10F079}"/>
                  </a:ext>
                </a:extLst>
              </p14:cNvPr>
              <p14:cNvContentPartPr/>
              <p14:nvPr/>
            </p14:nvContentPartPr>
            <p14:xfrm>
              <a:off x="7082640" y="4142088"/>
              <a:ext cx="3960" cy="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251857F-FAEC-6987-DE16-DFD3AF10F07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029000" y="4034088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D5E5684-BF07-878C-5C5B-D5EEFC1AA925}"/>
                  </a:ext>
                </a:extLst>
              </p14:cNvPr>
              <p14:cNvContentPartPr/>
              <p14:nvPr/>
            </p14:nvContentPartPr>
            <p14:xfrm>
              <a:off x="6931080" y="4006728"/>
              <a:ext cx="360" cy="7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D5E5684-BF07-878C-5C5B-D5EEFC1AA92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77080" y="3899088"/>
                <a:ext cx="108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FE2D471-ACEE-6D21-F5DD-FB45FAFD57C2}"/>
                  </a:ext>
                </a:extLst>
              </p14:cNvPr>
              <p14:cNvContentPartPr/>
              <p14:nvPr/>
            </p14:nvContentPartPr>
            <p14:xfrm>
              <a:off x="6931080" y="3900888"/>
              <a:ext cx="24120" cy="13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FE2D471-ACEE-6D21-F5DD-FB45FAFD57C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77080" y="3792888"/>
                <a:ext cx="1317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E3EFE1D-19C9-AD7E-C95C-6612EA16A150}"/>
                  </a:ext>
                </a:extLst>
              </p14:cNvPr>
              <p14:cNvContentPartPr/>
              <p14:nvPr/>
            </p14:nvContentPartPr>
            <p14:xfrm>
              <a:off x="7031520" y="3811248"/>
              <a:ext cx="64440" cy="56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E3EFE1D-19C9-AD7E-C95C-6612EA16A15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977880" y="3703248"/>
                <a:ext cx="1720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59D4C70-EAC7-17C6-A45E-333E14919545}"/>
                  </a:ext>
                </a:extLst>
              </p14:cNvPr>
              <p14:cNvContentPartPr/>
              <p14:nvPr/>
            </p14:nvContentPartPr>
            <p14:xfrm>
              <a:off x="7150320" y="3712248"/>
              <a:ext cx="360" cy="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59D4C70-EAC7-17C6-A45E-333E14919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6680" y="36046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851F1FF-5918-8E2B-01F9-BA6AA7A0018E}"/>
                  </a:ext>
                </a:extLst>
              </p14:cNvPr>
              <p14:cNvContentPartPr/>
              <p14:nvPr/>
            </p14:nvContentPartPr>
            <p14:xfrm>
              <a:off x="7159320" y="3794688"/>
              <a:ext cx="36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851F1FF-5918-8E2B-01F9-BA6AA7A00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5680" y="36866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8428F0C-0022-BFFB-D5ED-4BC84293EC2C}"/>
                  </a:ext>
                </a:extLst>
              </p14:cNvPr>
              <p14:cNvContentPartPr/>
              <p14:nvPr/>
            </p14:nvContentPartPr>
            <p14:xfrm>
              <a:off x="7223760" y="3831408"/>
              <a:ext cx="5760" cy="39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8428F0C-0022-BFFB-D5ED-4BC84293EC2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169760" y="3723408"/>
                <a:ext cx="1134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5CBDD15-C87A-51D0-9192-2D6D393853E0}"/>
                  </a:ext>
                </a:extLst>
              </p14:cNvPr>
              <p14:cNvContentPartPr/>
              <p14:nvPr/>
            </p14:nvContentPartPr>
            <p14:xfrm>
              <a:off x="7232760" y="3840408"/>
              <a:ext cx="1692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5CBDD15-C87A-51D0-9192-2D6D393853E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178760" y="3732408"/>
                <a:ext cx="124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4F13917-C3D5-3596-EEF3-EE4912737494}"/>
                  </a:ext>
                </a:extLst>
              </p14:cNvPr>
              <p14:cNvContentPartPr/>
              <p14:nvPr/>
            </p14:nvContentPartPr>
            <p14:xfrm>
              <a:off x="7260480" y="3840408"/>
              <a:ext cx="9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4F13917-C3D5-3596-EEF3-EE491273749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206480" y="3732408"/>
                <a:ext cx="117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ECB13C1-7A09-1B3F-E481-03B995846526}"/>
                  </a:ext>
                </a:extLst>
              </p14:cNvPr>
              <p14:cNvContentPartPr/>
              <p14:nvPr/>
            </p14:nvContentPartPr>
            <p14:xfrm>
              <a:off x="7287480" y="3849768"/>
              <a:ext cx="5760" cy="3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ECB13C1-7A09-1B3F-E481-03B99584652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233840" y="3741768"/>
                <a:ext cx="1134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8B857BA-90B3-E40B-947E-EFF127A9EEEF}"/>
                  </a:ext>
                </a:extLst>
              </p14:cNvPr>
              <p14:cNvContentPartPr/>
              <p14:nvPr/>
            </p14:nvContentPartPr>
            <p14:xfrm>
              <a:off x="7260480" y="3595248"/>
              <a:ext cx="360" cy="259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8B857BA-90B3-E40B-947E-EFF127A9EEE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206480" y="3487608"/>
                <a:ext cx="108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8AC0F12-3BFD-FF87-CC5C-694C34698EA0}"/>
                  </a:ext>
                </a:extLst>
              </p14:cNvPr>
              <p14:cNvContentPartPr/>
              <p14:nvPr/>
            </p14:nvContentPartPr>
            <p14:xfrm>
              <a:off x="7278480" y="3417408"/>
              <a:ext cx="9720" cy="1033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8AC0F12-3BFD-FF87-CC5C-694C34698EA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224480" y="3309768"/>
                <a:ext cx="117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BEDEA4B-953C-171D-5D25-B7E3F0DFEFF6}"/>
                  </a:ext>
                </a:extLst>
              </p14:cNvPr>
              <p14:cNvContentPartPr/>
              <p14:nvPr/>
            </p14:nvContentPartPr>
            <p14:xfrm>
              <a:off x="7265520" y="3304368"/>
              <a:ext cx="12960" cy="24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BEDEA4B-953C-171D-5D25-B7E3F0DFEFF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211880" y="3196728"/>
                <a:ext cx="120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EBF1C1C-A4A5-4707-AEA2-5B5D60B66CAA}"/>
                  </a:ext>
                </a:extLst>
              </p14:cNvPr>
              <p14:cNvContentPartPr/>
              <p14:nvPr/>
            </p14:nvContentPartPr>
            <p14:xfrm>
              <a:off x="7187040" y="3063168"/>
              <a:ext cx="360" cy="155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EBF1C1C-A4A5-4707-AEA2-5B5D60B66CA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133400" y="2955168"/>
                <a:ext cx="1080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A5D8117-2CB0-CCA3-47D2-2275282899B2}"/>
                  </a:ext>
                </a:extLst>
              </p14:cNvPr>
              <p14:cNvContentPartPr/>
              <p14:nvPr/>
            </p14:nvContentPartPr>
            <p14:xfrm>
              <a:off x="7131960" y="2779488"/>
              <a:ext cx="360" cy="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A5D8117-2CB0-CCA3-47D2-2275282899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8320" y="26718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A604692-B904-0E11-F332-28AC2E0C8350}"/>
                  </a:ext>
                </a:extLst>
              </p14:cNvPr>
              <p14:cNvContentPartPr/>
              <p14:nvPr/>
            </p14:nvContentPartPr>
            <p14:xfrm>
              <a:off x="7119360" y="2779488"/>
              <a:ext cx="12960" cy="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A604692-B904-0E11-F332-28AC2E0C835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065360" y="2671848"/>
                <a:ext cx="120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8DA09BC-DA9C-F8C4-6FDE-644EC49854D0}"/>
                  </a:ext>
                </a:extLst>
              </p14:cNvPr>
              <p14:cNvContentPartPr/>
              <p14:nvPr/>
            </p14:nvContentPartPr>
            <p14:xfrm>
              <a:off x="6878880" y="3054168"/>
              <a:ext cx="15840" cy="41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8DA09BC-DA9C-F8C4-6FDE-644EC49854D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825240" y="2946168"/>
                <a:ext cx="123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D325C02-1F10-4494-11F1-D8EFAC1307EB}"/>
                  </a:ext>
                </a:extLst>
              </p14:cNvPr>
              <p14:cNvContentPartPr/>
              <p14:nvPr/>
            </p14:nvContentPartPr>
            <p14:xfrm>
              <a:off x="6839280" y="3319128"/>
              <a:ext cx="360" cy="97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D325C02-1F10-4494-11F1-D8EFAC1307E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85640" y="3211128"/>
                <a:ext cx="108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F7907E4-8EF5-C6A7-B8E2-6A4D4D64BA84}"/>
                  </a:ext>
                </a:extLst>
              </p14:cNvPr>
              <p14:cNvContentPartPr/>
              <p14:nvPr/>
            </p14:nvContentPartPr>
            <p14:xfrm>
              <a:off x="6885360" y="3529368"/>
              <a:ext cx="34560" cy="446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F7907E4-8EF5-C6A7-B8E2-6A4D4D64BA8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31360" y="3421368"/>
                <a:ext cx="1422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5068AED-C51B-8052-B5E6-E675420E9987}"/>
                  </a:ext>
                </a:extLst>
              </p14:cNvPr>
              <p14:cNvContentPartPr/>
              <p14:nvPr/>
            </p14:nvContentPartPr>
            <p14:xfrm>
              <a:off x="6994800" y="3556728"/>
              <a:ext cx="16920" cy="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5068AED-C51B-8052-B5E6-E675420E998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941160" y="3449088"/>
                <a:ext cx="124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8DB0E46-959A-0AAD-7ADA-98F049334144}"/>
                  </a:ext>
                </a:extLst>
              </p14:cNvPr>
              <p14:cNvContentPartPr/>
              <p14:nvPr/>
            </p14:nvContentPartPr>
            <p14:xfrm>
              <a:off x="7040880" y="3556728"/>
              <a:ext cx="16560" cy="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8DB0E46-959A-0AAD-7ADA-98F04933414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986880" y="3449088"/>
                <a:ext cx="124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4EA0E1A-BC4F-0794-87EF-7212AAAED372}"/>
                  </a:ext>
                </a:extLst>
              </p14:cNvPr>
              <p14:cNvContentPartPr/>
              <p14:nvPr/>
            </p14:nvContentPartPr>
            <p14:xfrm>
              <a:off x="7052040" y="3255048"/>
              <a:ext cx="110520" cy="284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4EA0E1A-BC4F-0794-87EF-7212AAAED37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998040" y="3147048"/>
                <a:ext cx="2181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A71D4F6-8475-FAC2-2559-01A100F59A3C}"/>
                  </a:ext>
                </a:extLst>
              </p14:cNvPr>
              <p14:cNvContentPartPr/>
              <p14:nvPr/>
            </p14:nvContentPartPr>
            <p14:xfrm>
              <a:off x="6976440" y="3041208"/>
              <a:ext cx="18720" cy="1044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A71D4F6-8475-FAC2-2559-01A100F59A3C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922800" y="2933208"/>
                <a:ext cx="126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C53A9FE-AB42-4A99-0D33-466E86942EBC}"/>
                  </a:ext>
                </a:extLst>
              </p14:cNvPr>
              <p14:cNvContentPartPr/>
              <p14:nvPr/>
            </p14:nvContentPartPr>
            <p14:xfrm>
              <a:off x="7013160" y="2712528"/>
              <a:ext cx="150120" cy="204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C53A9FE-AB42-4A99-0D33-466E86942EBC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959520" y="2604528"/>
                <a:ext cx="2577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5680DE2-EFE6-8BD6-B8D8-23B7F3FA46A2}"/>
                  </a:ext>
                </a:extLst>
              </p14:cNvPr>
              <p14:cNvContentPartPr/>
              <p14:nvPr/>
            </p14:nvContentPartPr>
            <p14:xfrm>
              <a:off x="7205400" y="2452248"/>
              <a:ext cx="59040" cy="1630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5680DE2-EFE6-8BD6-B8D8-23B7F3FA46A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151400" y="2344608"/>
                <a:ext cx="1666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85A5270-A7E8-9320-ECB3-6CCD9A7803EA}"/>
                  </a:ext>
                </a:extLst>
              </p14:cNvPr>
              <p14:cNvContentPartPr/>
              <p14:nvPr/>
            </p14:nvContentPartPr>
            <p14:xfrm>
              <a:off x="6940080" y="2148408"/>
              <a:ext cx="360" cy="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85A5270-A7E8-9320-ECB3-6CCD9A780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6080" y="20407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C041ACD-760C-35B9-984C-04908D3B1273}"/>
                  </a:ext>
                </a:extLst>
              </p14:cNvPr>
              <p14:cNvContentPartPr/>
              <p14:nvPr/>
            </p14:nvContentPartPr>
            <p14:xfrm>
              <a:off x="6949440" y="2115648"/>
              <a:ext cx="9720" cy="61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C041ACD-760C-35B9-984C-04908D3B127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895440" y="2007648"/>
                <a:ext cx="117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ACF6FED-DC8C-86CF-FFAA-504A593CD266}"/>
                  </a:ext>
                </a:extLst>
              </p14:cNvPr>
              <p14:cNvContentPartPr/>
              <p14:nvPr/>
            </p14:nvContentPartPr>
            <p14:xfrm>
              <a:off x="7031520" y="2094048"/>
              <a:ext cx="83520" cy="957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ACF6FED-DC8C-86CF-FFAA-504A593CD26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977880" y="1986048"/>
                <a:ext cx="1911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2AAE9A8-E634-D10B-231E-DBF8758CCA3E}"/>
                  </a:ext>
                </a:extLst>
              </p14:cNvPr>
              <p14:cNvContentPartPr/>
              <p14:nvPr/>
            </p14:nvContentPartPr>
            <p14:xfrm>
              <a:off x="7122960" y="2203488"/>
              <a:ext cx="360" cy="334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2AAE9A8-E634-D10B-231E-DBF8758CCA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69320" y="2095848"/>
                <a:ext cx="1080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F35D177-6E3B-0994-4336-F4857667467C}"/>
                  </a:ext>
                </a:extLst>
              </p14:cNvPr>
              <p14:cNvContentPartPr/>
              <p14:nvPr/>
            </p14:nvContentPartPr>
            <p14:xfrm>
              <a:off x="7223760" y="2066328"/>
              <a:ext cx="360" cy="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F35D177-6E3B-0994-4336-F48576674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9760" y="19583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D76F294-CEB1-0299-CE39-A10E49743A04}"/>
                  </a:ext>
                </a:extLst>
              </p14:cNvPr>
              <p14:cNvContentPartPr/>
              <p14:nvPr/>
            </p14:nvContentPartPr>
            <p14:xfrm>
              <a:off x="7196040" y="2066328"/>
              <a:ext cx="28080" cy="159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D76F294-CEB1-0299-CE39-A10E49743A0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142400" y="1958328"/>
                <a:ext cx="1357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6AF58CD-49C1-9B9E-0CDE-9CE3F87DB1BB}"/>
                  </a:ext>
                </a:extLst>
              </p14:cNvPr>
              <p14:cNvContentPartPr/>
              <p14:nvPr/>
            </p14:nvContentPartPr>
            <p14:xfrm>
              <a:off x="7150320" y="2230848"/>
              <a:ext cx="46080" cy="1378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6AF58CD-49C1-9B9E-0CDE-9CE3F87DB1B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096680" y="2122848"/>
                <a:ext cx="1537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39761EA-66BE-D2D4-0B99-8A21532F6C88}"/>
                  </a:ext>
                </a:extLst>
              </p14:cNvPr>
              <p14:cNvContentPartPr/>
              <p14:nvPr/>
            </p14:nvContentPartPr>
            <p14:xfrm>
              <a:off x="7150320" y="2395728"/>
              <a:ext cx="360" cy="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39761EA-66BE-D2D4-0B99-8A21532F6C8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96680" y="22877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E481DE7-2DA4-DDE9-D824-BAC7C4C6EB21}"/>
                  </a:ext>
                </a:extLst>
              </p:cNvPr>
              <p:cNvSpPr txBox="1"/>
              <p:nvPr/>
            </p:nvSpPr>
            <p:spPr>
              <a:xfrm>
                <a:off x="3382339" y="1953757"/>
                <a:ext cx="1269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E481DE7-2DA4-DDE9-D824-BAC7C4C6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339" y="1953757"/>
                <a:ext cx="1269419" cy="369332"/>
              </a:xfrm>
              <a:prstGeom prst="rect">
                <a:avLst/>
              </a:prstGeom>
              <a:blipFill>
                <a:blip r:embed="rId2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782441D-82CA-9855-3597-0F8EC854AB93}"/>
                  </a:ext>
                </a:extLst>
              </p:cNvPr>
              <p:cNvSpPr txBox="1"/>
              <p:nvPr/>
            </p:nvSpPr>
            <p:spPr>
              <a:xfrm>
                <a:off x="7322041" y="1783080"/>
                <a:ext cx="1002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782441D-82CA-9855-3597-0F8EC854A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041" y="1783080"/>
                <a:ext cx="1002046" cy="369332"/>
              </a:xfrm>
              <a:prstGeom prst="rect">
                <a:avLst/>
              </a:prstGeom>
              <a:blipFill>
                <a:blip r:embed="rId2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DE407A6E-98E3-338F-DA97-E84ED8D10ADD}"/>
              </a:ext>
            </a:extLst>
          </p:cNvPr>
          <p:cNvCxnSpPr/>
          <p:nvPr/>
        </p:nvCxnSpPr>
        <p:spPr>
          <a:xfrm>
            <a:off x="3941064" y="2368728"/>
            <a:ext cx="835152" cy="2919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7707CFAD-8354-8319-942C-17237727C2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60921" y="2148408"/>
            <a:ext cx="652343" cy="2736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F92DC22-3EBF-036E-A2EE-897DB4B9D26B}"/>
                  </a:ext>
                </a:extLst>
              </p:cNvPr>
              <p:cNvSpPr txBox="1"/>
              <p:nvPr/>
            </p:nvSpPr>
            <p:spPr>
              <a:xfrm>
                <a:off x="4839088" y="6303356"/>
                <a:ext cx="133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F92DC22-3EBF-036E-A2EE-897DB4B9D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88" y="6303356"/>
                <a:ext cx="1333107" cy="369332"/>
              </a:xfrm>
              <a:prstGeom prst="rect">
                <a:avLst/>
              </a:prstGeom>
              <a:blipFill>
                <a:blip r:embed="rId2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9B2CEEA-0401-27BB-6E1E-F669BAB27CFD}"/>
                  </a:ext>
                </a:extLst>
              </p:cNvPr>
              <p:cNvSpPr txBox="1"/>
              <p:nvPr/>
            </p:nvSpPr>
            <p:spPr>
              <a:xfrm>
                <a:off x="6172195" y="6282995"/>
                <a:ext cx="1333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9B2CEEA-0401-27BB-6E1E-F669BAB27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5" y="6282995"/>
                <a:ext cx="1333106" cy="369332"/>
              </a:xfrm>
              <a:prstGeom prst="rect">
                <a:avLst/>
              </a:prstGeom>
              <a:blipFill>
                <a:blip r:embed="rId2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DED631C-7BB8-643D-020F-5DB0E6FEFFED}"/>
                  </a:ext>
                </a:extLst>
              </p:cNvPr>
              <p:cNvSpPr txBox="1"/>
              <p:nvPr/>
            </p:nvSpPr>
            <p:spPr>
              <a:xfrm>
                <a:off x="5900641" y="4006728"/>
                <a:ext cx="81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DED631C-7BB8-643D-020F-5DB0E6FE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641" y="4006728"/>
                <a:ext cx="810837" cy="369332"/>
              </a:xfrm>
              <a:prstGeom prst="rect">
                <a:avLst/>
              </a:prstGeom>
              <a:blipFill>
                <a:blip r:embed="rId24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B51E4D-2D7B-9A2F-A91C-87E89782B6FF}"/>
                  </a:ext>
                </a:extLst>
              </p:cNvPr>
              <p:cNvSpPr txBox="1"/>
              <p:nvPr/>
            </p:nvSpPr>
            <p:spPr>
              <a:xfrm>
                <a:off x="7077241" y="4070751"/>
                <a:ext cx="2825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B51E4D-2D7B-9A2F-A91C-87E89782B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41" y="4070751"/>
                <a:ext cx="2825712" cy="369332"/>
              </a:xfrm>
              <a:prstGeom prst="rect">
                <a:avLst/>
              </a:prstGeom>
              <a:blipFill>
                <a:blip r:embed="rId2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91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8BD0-3FD7-41AE-2E80-70BA745B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4DB8F-93BD-D6C8-7B37-33B867D06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So, the feasible region x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≤1.732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1.732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objective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0.6575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4DB8F-93BD-D6C8-7B37-33B867D06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7F37-FB4F-0643-FE36-A68BCA58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61E3-E7FA-4B94-DE8E-5CE72303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9F40C-1474-F6A4-4EB6-80E94801F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Subject to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9F40C-1474-F6A4-4EB6-80E94801F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92949-5C32-E735-0CC5-1DD6C5E4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1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7F45-D20E-2311-3EC7-512F06F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A17629-2C9C-166F-D375-5D630DDCB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32933"/>
              </p:ext>
            </p:extLst>
          </p:nvPr>
        </p:nvGraphicFramePr>
        <p:xfrm>
          <a:off x="838200" y="1649413"/>
          <a:ext cx="10515600" cy="452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07AAC-5268-E761-E14E-FCD327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367064-9856-8154-6F8B-1D54E44CFFCC}"/>
              </a:ext>
            </a:extLst>
          </p:cNvPr>
          <p:cNvCxnSpPr>
            <a:cxnSpLocks/>
          </p:cNvCxnSpPr>
          <p:nvPr/>
        </p:nvCxnSpPr>
        <p:spPr>
          <a:xfrm flipV="1">
            <a:off x="3102429" y="2391891"/>
            <a:ext cx="0" cy="385526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1D06EE-70DF-B6FC-47E5-03077C6DC5CE}"/>
              </a:ext>
            </a:extLst>
          </p:cNvPr>
          <p:cNvCxnSpPr>
            <a:cxnSpLocks/>
          </p:cNvCxnSpPr>
          <p:nvPr/>
        </p:nvCxnSpPr>
        <p:spPr>
          <a:xfrm flipV="1">
            <a:off x="5094257" y="2310493"/>
            <a:ext cx="0" cy="393666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0ACE81-42B1-3FEB-0DE6-C6C8A6C63240}"/>
              </a:ext>
            </a:extLst>
          </p:cNvPr>
          <p:cNvCxnSpPr>
            <a:cxnSpLocks/>
          </p:cNvCxnSpPr>
          <p:nvPr/>
        </p:nvCxnSpPr>
        <p:spPr>
          <a:xfrm flipV="1">
            <a:off x="7617279" y="2310493"/>
            <a:ext cx="0" cy="386647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454C198-90B6-C323-6588-17232516BC7F}"/>
                  </a:ext>
                </a:extLst>
              </p:cNvPr>
              <p:cNvSpPr txBox="1"/>
              <p:nvPr/>
            </p:nvSpPr>
            <p:spPr>
              <a:xfrm>
                <a:off x="5184258" y="6139131"/>
                <a:ext cx="112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454C198-90B6-C323-6588-17232516B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58" y="6139131"/>
                <a:ext cx="11267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14A1B7-F497-9B59-28C5-5E629CE30D78}"/>
              </a:ext>
            </a:extLst>
          </p:cNvPr>
          <p:cNvCxnSpPr/>
          <p:nvPr/>
        </p:nvCxnSpPr>
        <p:spPr>
          <a:xfrm flipH="1">
            <a:off x="5282177" y="2466411"/>
            <a:ext cx="326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356E20-9E13-7B80-5EFE-A1FF5173EDD7}"/>
              </a:ext>
            </a:extLst>
          </p:cNvPr>
          <p:cNvCxnSpPr/>
          <p:nvPr/>
        </p:nvCxnSpPr>
        <p:spPr>
          <a:xfrm flipH="1">
            <a:off x="5279818" y="6090891"/>
            <a:ext cx="326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A9A509-E13A-B496-DBFA-C7D154576DE5}"/>
              </a:ext>
            </a:extLst>
          </p:cNvPr>
          <p:cNvCxnSpPr/>
          <p:nvPr/>
        </p:nvCxnSpPr>
        <p:spPr>
          <a:xfrm>
            <a:off x="8124346" y="2555331"/>
            <a:ext cx="3913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5EFA19-B1CC-9D19-1C4D-856333E0F74E}"/>
              </a:ext>
            </a:extLst>
          </p:cNvPr>
          <p:cNvCxnSpPr/>
          <p:nvPr/>
        </p:nvCxnSpPr>
        <p:spPr>
          <a:xfrm>
            <a:off x="8091077" y="5988750"/>
            <a:ext cx="3913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E395099-538C-857C-6FCC-FEDB7D85369B}"/>
                  </a:ext>
                </a:extLst>
              </p:cNvPr>
              <p:cNvSpPr txBox="1"/>
              <p:nvPr/>
            </p:nvSpPr>
            <p:spPr>
              <a:xfrm>
                <a:off x="8513537" y="3583851"/>
                <a:ext cx="2438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E395099-538C-857C-6FCC-FEDB7D853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537" y="3583851"/>
                <a:ext cx="2438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19384E1-C6FD-7120-6464-C028128818FA}"/>
                  </a:ext>
                </a:extLst>
              </p:cNvPr>
              <p:cNvSpPr txBox="1"/>
              <p:nvPr/>
            </p:nvSpPr>
            <p:spPr>
              <a:xfrm>
                <a:off x="2728193" y="3271766"/>
                <a:ext cx="2814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19384E1-C6FD-7120-6464-C0281288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93" y="3271766"/>
                <a:ext cx="28140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E416B26-772B-8564-17F0-0BEBFF4B755E}"/>
                  </a:ext>
                </a:extLst>
              </p:cNvPr>
              <p:cNvSpPr txBox="1"/>
              <p:nvPr/>
            </p:nvSpPr>
            <p:spPr>
              <a:xfrm>
                <a:off x="7735142" y="6146331"/>
                <a:ext cx="117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E416B26-772B-8564-17F0-0BEBFF4B7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142" y="6146331"/>
                <a:ext cx="11700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E96A42-50EE-609C-09BD-3D642BC74830}"/>
              </a:ext>
            </a:extLst>
          </p:cNvPr>
          <p:cNvCxnSpPr/>
          <p:nvPr/>
        </p:nvCxnSpPr>
        <p:spPr>
          <a:xfrm flipH="1">
            <a:off x="2775909" y="2571171"/>
            <a:ext cx="326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12F446C-2E5D-667C-5017-05B6D35813B9}"/>
              </a:ext>
            </a:extLst>
          </p:cNvPr>
          <p:cNvCxnSpPr/>
          <p:nvPr/>
        </p:nvCxnSpPr>
        <p:spPr>
          <a:xfrm flipH="1">
            <a:off x="2775909" y="6197934"/>
            <a:ext cx="326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4991D8-802F-13E2-65AB-592E971CC18E}"/>
              </a:ext>
            </a:extLst>
          </p:cNvPr>
          <p:cNvCxnSpPr/>
          <p:nvPr/>
        </p:nvCxnSpPr>
        <p:spPr>
          <a:xfrm>
            <a:off x="5094257" y="2694651"/>
            <a:ext cx="3913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3F2BC3-6FDD-32E9-AE96-E524E938696F}"/>
              </a:ext>
            </a:extLst>
          </p:cNvPr>
          <p:cNvCxnSpPr/>
          <p:nvPr/>
        </p:nvCxnSpPr>
        <p:spPr>
          <a:xfrm>
            <a:off x="5069777" y="5830611"/>
            <a:ext cx="3913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1CF1C4-0D9C-B71B-3CCD-C93CB542B753}"/>
              </a:ext>
            </a:extLst>
          </p:cNvPr>
          <p:cNvCxnSpPr/>
          <p:nvPr/>
        </p:nvCxnSpPr>
        <p:spPr>
          <a:xfrm flipH="1">
            <a:off x="7290759" y="2497470"/>
            <a:ext cx="326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7DD5671-C8B0-1383-0E1D-86EED0938415}"/>
              </a:ext>
            </a:extLst>
          </p:cNvPr>
          <p:cNvCxnSpPr/>
          <p:nvPr/>
        </p:nvCxnSpPr>
        <p:spPr>
          <a:xfrm flipH="1">
            <a:off x="7290759" y="6018171"/>
            <a:ext cx="326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0FAE946-D652-48D0-C503-C72DC7E680C2}"/>
                  </a:ext>
                </a:extLst>
              </p:cNvPr>
              <p:cNvSpPr txBox="1"/>
              <p:nvPr/>
            </p:nvSpPr>
            <p:spPr>
              <a:xfrm>
                <a:off x="4429404" y="6238491"/>
                <a:ext cx="1039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0FAE946-D652-48D0-C503-C72DC7E68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04" y="6238491"/>
                <a:ext cx="10399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F920F43-D4E5-A024-656C-7CD063D45933}"/>
                  </a:ext>
                </a:extLst>
              </p:cNvPr>
              <p:cNvSpPr txBox="1"/>
              <p:nvPr/>
            </p:nvSpPr>
            <p:spPr>
              <a:xfrm>
                <a:off x="6871282" y="6097731"/>
                <a:ext cx="1210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F920F43-D4E5-A024-656C-7CD063D4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282" y="6097731"/>
                <a:ext cx="12109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3992EBE-07EE-4272-C0A7-7FA003E4F554}"/>
                  </a:ext>
                </a:extLst>
              </p14:cNvPr>
              <p14:cNvContentPartPr/>
              <p14:nvPr/>
            </p14:nvContentPartPr>
            <p14:xfrm>
              <a:off x="5229360" y="2596968"/>
              <a:ext cx="140760" cy="1361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3992EBE-07EE-4272-C0A7-7FA003E4F5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75360" y="2488968"/>
                <a:ext cx="248400" cy="15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4A3E844-21F9-D50B-2BC7-4689D4A584A1}"/>
                  </a:ext>
                </a:extLst>
              </p14:cNvPr>
              <p14:cNvContentPartPr/>
              <p14:nvPr/>
            </p14:nvContentPartPr>
            <p14:xfrm>
              <a:off x="5157000" y="2595528"/>
              <a:ext cx="402840" cy="29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4A3E844-21F9-D50B-2BC7-4689D4A584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3360" y="2487888"/>
                <a:ext cx="510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F47AD80-EF94-D811-779F-E1F2852E7298}"/>
                  </a:ext>
                </a:extLst>
              </p14:cNvPr>
              <p14:cNvContentPartPr/>
              <p14:nvPr/>
            </p14:nvContentPartPr>
            <p14:xfrm>
              <a:off x="5157000" y="2797848"/>
              <a:ext cx="383400" cy="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F47AD80-EF94-D811-779F-E1F2852E72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03360" y="2690208"/>
                <a:ext cx="491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5944C00-A6F1-9FA3-6178-39EBF15C7367}"/>
                  </a:ext>
                </a:extLst>
              </p14:cNvPr>
              <p14:cNvContentPartPr/>
              <p14:nvPr/>
            </p14:nvContentPartPr>
            <p14:xfrm>
              <a:off x="5166360" y="3017448"/>
              <a:ext cx="346680" cy="19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5944C00-A6F1-9FA3-6178-39EBF15C73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12360" y="2909448"/>
                <a:ext cx="454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EA13CCF-7B40-44E7-96BB-B6EA0EAA1A93}"/>
                  </a:ext>
                </a:extLst>
              </p14:cNvPr>
              <p14:cNvContentPartPr/>
              <p14:nvPr/>
            </p14:nvContentPartPr>
            <p14:xfrm>
              <a:off x="5157000" y="3200328"/>
              <a:ext cx="366840" cy="37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EA13CCF-7B40-44E7-96BB-B6EA0EAA1A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03360" y="3092328"/>
                <a:ext cx="4744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4C8E888-28AF-F2A7-0509-C321C0CAC211}"/>
                  </a:ext>
                </a:extLst>
              </p14:cNvPr>
              <p14:cNvContentPartPr/>
              <p14:nvPr/>
            </p14:nvContentPartPr>
            <p14:xfrm>
              <a:off x="5193720" y="3456288"/>
              <a:ext cx="346680" cy="9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4C8E888-28AF-F2A7-0509-C321C0CAC2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39720" y="3348648"/>
                <a:ext cx="4543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E0D6D5E-B42C-B5E5-86A6-5E9538B6339C}"/>
                  </a:ext>
                </a:extLst>
              </p14:cNvPr>
              <p14:cNvContentPartPr/>
              <p14:nvPr/>
            </p14:nvContentPartPr>
            <p14:xfrm>
              <a:off x="5129640" y="3483288"/>
              <a:ext cx="440640" cy="205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E0D6D5E-B42C-B5E5-86A6-5E9538B633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76000" y="3375288"/>
                <a:ext cx="5482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05F1DA2-0D34-9758-2FD7-C6E8BF7B3B3C}"/>
                  </a:ext>
                </a:extLst>
              </p14:cNvPr>
              <p14:cNvContentPartPr/>
              <p14:nvPr/>
            </p14:nvContentPartPr>
            <p14:xfrm>
              <a:off x="5184360" y="3730608"/>
              <a:ext cx="329400" cy="37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05F1DA2-0D34-9758-2FD7-C6E8BF7B3B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30360" y="3622968"/>
                <a:ext cx="4370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F28083C-4A22-6740-31EB-54025D8F9B15}"/>
                  </a:ext>
                </a:extLst>
              </p14:cNvPr>
              <p14:cNvContentPartPr/>
              <p14:nvPr/>
            </p14:nvContentPartPr>
            <p14:xfrm>
              <a:off x="5148000" y="3982968"/>
              <a:ext cx="379440" cy="3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F28083C-4A22-6740-31EB-54025D8F9B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94360" y="3874968"/>
                <a:ext cx="4870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8FBB7E5-077E-1478-87A7-E4AAB740E8C9}"/>
                  </a:ext>
                </a:extLst>
              </p14:cNvPr>
              <p14:cNvContentPartPr/>
              <p14:nvPr/>
            </p14:nvContentPartPr>
            <p14:xfrm>
              <a:off x="5157000" y="4224168"/>
              <a:ext cx="376560" cy="100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8FBB7E5-077E-1478-87A7-E4AAB740E8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03360" y="4116528"/>
                <a:ext cx="484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6A5B598-1990-4A91-E6C1-F5D6D49DA483}"/>
                  </a:ext>
                </a:extLst>
              </p14:cNvPr>
              <p14:cNvContentPartPr/>
              <p14:nvPr/>
            </p14:nvContentPartPr>
            <p14:xfrm>
              <a:off x="5138640" y="4416408"/>
              <a:ext cx="401400" cy="460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6A5B598-1990-4A91-E6C1-F5D6D49DA48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85000" y="4308408"/>
                <a:ext cx="5090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450198B-DF49-7C87-D27F-77D72F99504C}"/>
                  </a:ext>
                </a:extLst>
              </p14:cNvPr>
              <p14:cNvContentPartPr/>
              <p14:nvPr/>
            </p14:nvContentPartPr>
            <p14:xfrm>
              <a:off x="5166360" y="4636008"/>
              <a:ext cx="360360" cy="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450198B-DF49-7C87-D27F-77D72F9950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12360" y="4528008"/>
                <a:ext cx="46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016ECE-5B68-300C-A72A-E7B9AB834112}"/>
                  </a:ext>
                </a:extLst>
              </p14:cNvPr>
              <p14:cNvContentPartPr/>
              <p14:nvPr/>
            </p14:nvContentPartPr>
            <p14:xfrm>
              <a:off x="5166360" y="4827888"/>
              <a:ext cx="356760" cy="28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016ECE-5B68-300C-A72A-E7B9AB8341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12360" y="4720248"/>
                <a:ext cx="4644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243AB48-10DE-2D97-09E1-95323182CE88}"/>
                  </a:ext>
                </a:extLst>
              </p14:cNvPr>
              <p14:cNvContentPartPr/>
              <p14:nvPr/>
            </p14:nvContentPartPr>
            <p14:xfrm>
              <a:off x="5166360" y="5019768"/>
              <a:ext cx="366840" cy="19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243AB48-10DE-2D97-09E1-95323182CE8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12360" y="4912128"/>
                <a:ext cx="474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F0198CF-6C17-B528-23D0-781F7028C834}"/>
                  </a:ext>
                </a:extLst>
              </p14:cNvPr>
              <p14:cNvContentPartPr/>
              <p14:nvPr/>
            </p14:nvContentPartPr>
            <p14:xfrm>
              <a:off x="5148000" y="5239368"/>
              <a:ext cx="422640" cy="42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F0198CF-6C17-B528-23D0-781F7028C83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94360" y="5131368"/>
                <a:ext cx="530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D7B5AA0-B196-7E41-ED44-C5F9D880E93D}"/>
                  </a:ext>
                </a:extLst>
              </p14:cNvPr>
              <p14:cNvContentPartPr/>
              <p14:nvPr/>
            </p14:nvContentPartPr>
            <p14:xfrm>
              <a:off x="5148000" y="5495328"/>
              <a:ext cx="381240" cy="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D7B5AA0-B196-7E41-ED44-C5F9D880E9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94360" y="5387688"/>
                <a:ext cx="488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37BA39F-6266-B6A9-A385-D6F976794D2D}"/>
                  </a:ext>
                </a:extLst>
              </p14:cNvPr>
              <p14:cNvContentPartPr/>
              <p14:nvPr/>
            </p14:nvContentPartPr>
            <p14:xfrm>
              <a:off x="5193720" y="5714928"/>
              <a:ext cx="346680" cy="302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37BA39F-6266-B6A9-A385-D6F976794D2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39720" y="5606928"/>
                <a:ext cx="4543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085A778-C2DB-830B-AEAB-A70151E79E80}"/>
                  </a:ext>
                </a:extLst>
              </p14:cNvPr>
              <p14:cNvContentPartPr/>
              <p14:nvPr/>
            </p14:nvContentPartPr>
            <p14:xfrm>
              <a:off x="5166360" y="5696568"/>
              <a:ext cx="301320" cy="190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085A778-C2DB-830B-AEAB-A70151E79E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112360" y="5588568"/>
                <a:ext cx="408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1A962A2-B712-0022-A9BC-1E1D8E1B894E}"/>
                  </a:ext>
                </a:extLst>
              </p14:cNvPr>
              <p14:cNvContentPartPr/>
              <p14:nvPr/>
            </p14:nvContentPartPr>
            <p14:xfrm>
              <a:off x="5193720" y="5906448"/>
              <a:ext cx="329040" cy="29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1A962A2-B712-0022-A9BC-1E1D8E1B894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39720" y="5798808"/>
                <a:ext cx="4366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0AA1D1C-2654-B8FB-3508-0E239C70DDAA}"/>
                  </a:ext>
                </a:extLst>
              </p14:cNvPr>
              <p14:cNvContentPartPr/>
              <p14:nvPr/>
            </p14:nvContentPartPr>
            <p14:xfrm>
              <a:off x="5166360" y="5943168"/>
              <a:ext cx="375120" cy="2487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0AA1D1C-2654-B8FB-3508-0E239C70DDA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12360" y="5835528"/>
                <a:ext cx="48276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8C980CE-9712-3CA9-7BC8-821BA9A4C7F5}"/>
                  </a:ext>
                </a:extLst>
              </p14:cNvPr>
              <p14:cNvContentPartPr/>
              <p14:nvPr/>
            </p14:nvContentPartPr>
            <p14:xfrm>
              <a:off x="5166360" y="6053328"/>
              <a:ext cx="144720" cy="1126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8C980CE-9712-3CA9-7BC8-821BA9A4C7F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12360" y="5945328"/>
                <a:ext cx="2523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6F60493-304B-1D68-F38F-144FDA52B770}"/>
                  </a:ext>
                </a:extLst>
              </p14:cNvPr>
              <p14:cNvContentPartPr/>
              <p14:nvPr/>
            </p14:nvContentPartPr>
            <p14:xfrm>
              <a:off x="5150160" y="2937168"/>
              <a:ext cx="419040" cy="27961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6F60493-304B-1D68-F38F-144FDA52B77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96160" y="2829528"/>
                <a:ext cx="526680" cy="30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24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8E7A-7859-EE05-BB97-6E7A4E3A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562"/>
            <a:ext cx="10515600" cy="681250"/>
          </a:xfrm>
        </p:spPr>
        <p:txBody>
          <a:bodyPr/>
          <a:lstStyle/>
          <a:p>
            <a:r>
              <a:rPr lang="en-US" dirty="0"/>
              <a:t>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AC4FD-A05A-DA27-7645-37664B7F5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So, the feasible region x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objective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1.414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AC4FD-A05A-DA27-7645-37664B7F5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F096B-DFDC-A23A-1658-742BD651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1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705</Words>
  <Application>Microsoft Office PowerPoint</Application>
  <PresentationFormat>Widescreen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Tahoma</vt:lpstr>
      <vt:lpstr>Office 테마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  <vt:lpstr>Optimization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145</cp:revision>
  <dcterms:created xsi:type="dcterms:W3CDTF">2018-05-20T06:28:16Z</dcterms:created>
  <dcterms:modified xsi:type="dcterms:W3CDTF">2024-04-17T10:33:05Z</dcterms:modified>
</cp:coreProperties>
</file>