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1596" r:id="rId2"/>
    <p:sldId id="1597" r:id="rId3"/>
    <p:sldId id="1598" r:id="rId4"/>
    <p:sldId id="1600" r:id="rId5"/>
    <p:sldId id="1599" r:id="rId6"/>
    <p:sldId id="1601" r:id="rId7"/>
    <p:sldId id="1602" r:id="rId8"/>
    <p:sldId id="1603" r:id="rId9"/>
    <p:sldId id="1604" r:id="rId10"/>
    <p:sldId id="1605" r:id="rId11"/>
    <p:sldId id="1606" r:id="rId12"/>
    <p:sldId id="1607" r:id="rId13"/>
    <p:sldId id="1608" r:id="rId14"/>
    <p:sldId id="1609" r:id="rId15"/>
    <p:sldId id="1610" r:id="rId16"/>
    <p:sldId id="1611" r:id="rId17"/>
    <p:sldId id="1555"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114"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2023-09-26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2023-09-26</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2023-09-26</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2023-09-26</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2023-09-26</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2023-09-26</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2023-09-26</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2023-09-26</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1800" b="1" dirty="0">
                <a:effectLst/>
                <a:latin typeface="Times New Roman" panose="02020603050405020304" pitchFamily="18" charset="0"/>
                <a:ea typeface="Times New Roman" panose="02020603050405020304" pitchFamily="18" charset="0"/>
              </a:rPr>
              <a:t>Space Division Multiplexing combined with</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OFDM</a:t>
            </a:r>
            <a:endParaRPr lang="en-US"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1"/>
                <a:ext cx="10829192" cy="5071784"/>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139700" marR="91440" algn="just">
                  <a:lnSpc>
                    <a:spcPct val="150000"/>
                  </a:lnSpc>
                  <a:spcBef>
                    <a:spcPts val="5"/>
                  </a:spcBef>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1"/>
                <a:ext cx="10829192" cy="5071784"/>
              </a:xfrm>
              <a:blipFill>
                <a:blip r:embed="rId2"/>
                <a:stretch>
                  <a:fillRect l="-394" t="-13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13</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14</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 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99642" y="2601157"/>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 for Cooperation</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2926</TotalTime>
  <Words>1578</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맑은 고딕</vt:lpstr>
      <vt:lpstr>Arial</vt:lpstr>
      <vt:lpstr>Cambria Math</vt:lpstr>
      <vt:lpstr>Google Sans</vt:lpstr>
      <vt:lpstr>Symbol</vt:lpstr>
      <vt:lpstr>Tahoma</vt:lpstr>
      <vt:lpstr>Times New Roman</vt:lpstr>
      <vt:lpstr>Office 테마</vt:lpstr>
      <vt:lpstr>Space Division Multiplexing combined with OFDM</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150</cp:revision>
  <dcterms:created xsi:type="dcterms:W3CDTF">2018-05-20T06:28:16Z</dcterms:created>
  <dcterms:modified xsi:type="dcterms:W3CDTF">2023-09-26T08:33:06Z</dcterms:modified>
</cp:coreProperties>
</file>