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515" r:id="rId22"/>
    <p:sldId id="1516" r:id="rId23"/>
    <p:sldId id="1517" r:id="rId24"/>
    <p:sldId id="1492" r:id="rId25"/>
    <p:sldId id="1529" r:id="rId26"/>
    <p:sldId id="1493" r:id="rId27"/>
    <p:sldId id="1601" r:id="rId28"/>
    <p:sldId id="1602" r:id="rId29"/>
    <p:sldId id="1603" r:id="rId30"/>
    <p:sldId id="1604" r:id="rId31"/>
    <p:sldId id="1606" r:id="rId32"/>
    <p:sldId id="1607" r:id="rId33"/>
    <p:sldId id="1605" r:id="rId34"/>
    <p:sldId id="1494" r:id="rId35"/>
    <p:sldId id="1552" r:id="rId36"/>
    <p:sldId id="1557" r:id="rId37"/>
    <p:sldId id="1553" r:id="rId38"/>
    <p:sldId id="1588" r:id="rId39"/>
    <p:sldId id="1594" r:id="rId40"/>
    <p:sldId id="1593" r:id="rId41"/>
    <p:sldId id="1595" r:id="rId42"/>
    <p:sldId id="1596" r:id="rId43"/>
    <p:sldId id="1507" r:id="rId44"/>
    <p:sldId id="1576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06" d="100"/>
          <a:sy n="106" d="100"/>
        </p:scale>
        <p:origin x="114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5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49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4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wmf"/><Relationship Id="rId20" Type="http://schemas.openxmlformats.org/officeDocument/2006/relationships/image" Target="../media/image34.wmf"/><Relationship Id="rId29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wmf"/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170"/>
              </p:ext>
            </p:extLst>
          </p:nvPr>
        </p:nvGraphicFramePr>
        <p:xfrm>
          <a:off x="1628775" y="2351088"/>
          <a:ext cx="2863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863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66355"/>
              </p:ext>
            </p:extLst>
          </p:nvPr>
        </p:nvGraphicFramePr>
        <p:xfrm>
          <a:off x="2058988" y="5182005"/>
          <a:ext cx="1990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82005"/>
                        <a:ext cx="19907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8540"/>
              </p:ext>
            </p:extLst>
          </p:nvPr>
        </p:nvGraphicFramePr>
        <p:xfrm>
          <a:off x="2058988" y="3706424"/>
          <a:ext cx="220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DSMT4">
                  <p:embed/>
                </p:oleObj>
              </mc:Choice>
              <mc:Fallback>
                <p:oleObj name="Equation" r:id="rId7" imgW="1600200" imgH="5079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706424"/>
                        <a:ext cx="22002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3066"/>
              </p:ext>
            </p:extLst>
          </p:nvPr>
        </p:nvGraphicFramePr>
        <p:xfrm>
          <a:off x="2058988" y="2593975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266400" progId="Equation.DSMT4">
                  <p:embed/>
                </p:oleObj>
              </mc:Choice>
              <mc:Fallback>
                <p:oleObj name="Equation" r:id="rId9" imgW="128268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7637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34351"/>
              </p:ext>
            </p:extLst>
          </p:nvPr>
        </p:nvGraphicFramePr>
        <p:xfrm>
          <a:off x="2524646" y="5264150"/>
          <a:ext cx="4784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760" imgH="965160" progId="Equation.DSMT4">
                  <p:embed/>
                </p:oleObj>
              </mc:Choice>
              <mc:Fallback>
                <p:oleObj name="Equation" r:id="rId5" imgW="347976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7847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0854"/>
              </p:ext>
            </p:extLst>
          </p:nvPr>
        </p:nvGraphicFramePr>
        <p:xfrm>
          <a:off x="2524646" y="2963863"/>
          <a:ext cx="623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3840" imgH="1168200" progId="Equation.DSMT4">
                  <p:embed/>
                </p:oleObj>
              </mc:Choice>
              <mc:Fallback>
                <p:oleObj name="Equation" r:id="rId7" imgW="453384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2341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04303"/>
              </p:ext>
            </p:extLst>
          </p:nvPr>
        </p:nvGraphicFramePr>
        <p:xfrm>
          <a:off x="2524646" y="5159375"/>
          <a:ext cx="7805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159375"/>
                        <a:ext cx="7805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80946"/>
              </p:ext>
            </p:extLst>
          </p:nvPr>
        </p:nvGraphicFramePr>
        <p:xfrm>
          <a:off x="2524125" y="5062538"/>
          <a:ext cx="63039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1307880" progId="Equation.DSMT4">
                  <p:embed/>
                </p:oleObj>
              </mc:Choice>
              <mc:Fallback>
                <p:oleObj name="Equation" r:id="rId7" imgW="4584600" imgH="13078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5062538"/>
                        <a:ext cx="63039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8652"/>
              </p:ext>
            </p:extLst>
          </p:nvPr>
        </p:nvGraphicFramePr>
        <p:xfrm>
          <a:off x="2058988" y="4046538"/>
          <a:ext cx="61118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4920" imgH="1879560" progId="Equation.DSMT4">
                  <p:embed/>
                </p:oleObj>
              </mc:Choice>
              <mc:Fallback>
                <p:oleObj name="Equation" r:id="rId7" imgW="444492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11187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1463"/>
              </p:ext>
            </p:extLst>
          </p:nvPr>
        </p:nvGraphicFramePr>
        <p:xfrm>
          <a:off x="2058988" y="4046538"/>
          <a:ext cx="67929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1879560" progId="Equation.DSMT4">
                  <p:embed/>
                </p:oleObj>
              </mc:Choice>
              <mc:Fallback>
                <p:oleObj name="Equation" r:id="rId7" imgW="494028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7929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21028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2425"/>
              </p:ext>
            </p:extLst>
          </p:nvPr>
        </p:nvGraphicFramePr>
        <p:xfrm>
          <a:off x="4922838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838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4473"/>
              </p:ext>
            </p:extLst>
          </p:nvPr>
        </p:nvGraphicFramePr>
        <p:xfrm>
          <a:off x="6661150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1150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7808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79360" progId="Equation.DSMT4">
                  <p:embed/>
                </p:oleObj>
              </mc:Choice>
              <mc:Fallback>
                <p:oleObj name="Equation" r:id="rId15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47194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419040" progId="Equation.DSMT4">
                  <p:embed/>
                </p:oleObj>
              </mc:Choice>
              <mc:Fallback>
                <p:oleObj name="Equation" r:id="rId17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3010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3495"/>
              </p:ext>
            </p:extLst>
          </p:nvPr>
        </p:nvGraphicFramePr>
        <p:xfrm>
          <a:off x="2524646" y="3770313"/>
          <a:ext cx="626903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320480" progId="Equation.DSMT4">
                  <p:embed/>
                </p:oleObj>
              </mc:Choice>
              <mc:Fallback>
                <p:oleObj name="Equation" r:id="rId7" imgW="4559040" imgH="13204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70313"/>
                        <a:ext cx="6269037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9955C5-C43F-C2C4-2EDF-FCC15533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4534"/>
              </p:ext>
            </p:extLst>
          </p:nvPr>
        </p:nvGraphicFramePr>
        <p:xfrm>
          <a:off x="2524646" y="5954713"/>
          <a:ext cx="803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41720" imgH="583920" progId="Equation.DSMT4">
                  <p:embed/>
                </p:oleObj>
              </mc:Choice>
              <mc:Fallback>
                <p:oleObj name="Equation" r:id="rId9" imgW="5841720" imgH="58392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AD9955C5-C43F-C2C4-2EDF-FCC155331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954713"/>
                        <a:ext cx="803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9951"/>
              </p:ext>
            </p:extLst>
          </p:nvPr>
        </p:nvGraphicFramePr>
        <p:xfrm>
          <a:off x="7159625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241200" progId="Equation.DSMT4">
                  <p:embed/>
                </p:oleObj>
              </mc:Choice>
              <mc:Fallback>
                <p:oleObj name="Equation" r:id="rId9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5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84227"/>
              </p:ext>
            </p:extLst>
          </p:nvPr>
        </p:nvGraphicFramePr>
        <p:xfrm>
          <a:off x="4422775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2775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31286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279360" progId="Equation.DSMT4">
                  <p:embed/>
                </p:oleObj>
              </mc:Choice>
              <mc:Fallback>
                <p:oleObj name="Equation" r:id="rId13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63153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419040" progId="Equation.DSMT4">
                  <p:embed/>
                </p:oleObj>
              </mc:Choice>
              <mc:Fallback>
                <p:oleObj name="Equation" r:id="rId15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10666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419040" progId="Equation.DSMT4">
                  <p:embed/>
                </p:oleObj>
              </mc:Choice>
              <mc:Fallback>
                <p:oleObj name="Equation" r:id="rId22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812520" progId="Equation.DSMT4">
                  <p:embed/>
                </p:oleObj>
              </mc:Choice>
              <mc:Fallback>
                <p:oleObj name="Equation" r:id="rId28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9208"/>
              </p:ext>
            </p:extLst>
          </p:nvPr>
        </p:nvGraphicFramePr>
        <p:xfrm>
          <a:off x="2058988" y="2668588"/>
          <a:ext cx="65484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62440" imgH="1473120" progId="Equation.DSMT4">
                  <p:embed/>
                </p:oleObj>
              </mc:Choice>
              <mc:Fallback>
                <p:oleObj name="Equation" r:id="rId5" imgW="4762440" imgH="14731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68588"/>
                        <a:ext cx="6548437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23215"/>
              </p:ext>
            </p:extLst>
          </p:nvPr>
        </p:nvGraphicFramePr>
        <p:xfrm>
          <a:off x="7380371" y="2075656"/>
          <a:ext cx="3513138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1968480" progId="Equation.DSMT4">
                  <p:embed/>
                </p:oleObj>
              </mc:Choice>
              <mc:Fallback>
                <p:oleObj name="Equation" r:id="rId3" imgW="2552400" imgH="1968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71" y="2075656"/>
                        <a:ext cx="3513138" cy="2706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13" b="-30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2852737"/>
          </a:xfrm>
        </p:spPr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8F5AC5-0523-3036-DEDF-59FB909A8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5803"/>
              </p:ext>
            </p:extLst>
          </p:nvPr>
        </p:nvGraphicFramePr>
        <p:xfrm>
          <a:off x="1628775" y="2351088"/>
          <a:ext cx="277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66400" progId="Equation.DSMT4">
                  <p:embed/>
                </p:oleObj>
              </mc:Choice>
              <mc:Fallback>
                <p:oleObj name="Equation" r:id="rId10" imgW="201924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7653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78BCE7-608B-8255-CC21-2190FD19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61819"/>
              </p:ext>
            </p:extLst>
          </p:nvPr>
        </p:nvGraphicFramePr>
        <p:xfrm>
          <a:off x="2058988" y="2582747"/>
          <a:ext cx="2584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60240" progId="Equation.DSMT4">
                  <p:embed/>
                </p:oleObj>
              </mc:Choice>
              <mc:Fallback>
                <p:oleObj name="Equation" r:id="rId10" imgW="1879560" imgH="6602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78BCE7-608B-8255-CC21-2190FD19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8988" y="2582747"/>
                        <a:ext cx="2584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336"/>
              </p:ext>
            </p:extLst>
          </p:nvPr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6568"/>
              </p:ext>
            </p:extLst>
          </p:nvPr>
        </p:nvGraphicFramePr>
        <p:xfrm>
          <a:off x="2058988" y="3106202"/>
          <a:ext cx="2549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558720" progId="Equation.DSMT4">
                  <p:embed/>
                </p:oleObj>
              </mc:Choice>
              <mc:Fallback>
                <p:oleObj name="Equation" r:id="rId12" imgW="185400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6202"/>
                        <a:ext cx="25495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04638"/>
              </p:ext>
            </p:extLst>
          </p:nvPr>
        </p:nvGraphicFramePr>
        <p:xfrm>
          <a:off x="2058988" y="3103138"/>
          <a:ext cx="213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58720" progId="Equation.DSMT4">
                  <p:embed/>
                </p:oleObj>
              </mc:Choice>
              <mc:Fallback>
                <p:oleObj name="Equation" r:id="rId12" imgW="154908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3138"/>
                        <a:ext cx="21304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customXml/itemProps3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77690</TotalTime>
  <Words>1683</Words>
  <Application>Microsoft Office PowerPoint</Application>
  <PresentationFormat>Widescreen</PresentationFormat>
  <Paragraphs>519</Paragraphs>
  <Slides>41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Equation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3963</cp:revision>
  <cp:lastPrinted>2022-10-19T08:07:12Z</cp:lastPrinted>
  <dcterms:created xsi:type="dcterms:W3CDTF">2018-05-20T06:28:16Z</dcterms:created>
  <dcterms:modified xsi:type="dcterms:W3CDTF">2024-04-27T11:40:32Z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