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555"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2023-10-24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2023-10-24</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2023-10-24</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2023-10-24</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2023-10-24</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2023-10-24</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2023-10-24</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2023-10-24</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2023-10-24</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2023-10-24</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2023-10-24</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2023-10-24</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2023-10-24</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3505</TotalTime>
  <Words>2662</Words>
  <Application>Microsoft Office PowerPoint</Application>
  <PresentationFormat>Widescreen</PresentationFormat>
  <Paragraphs>223</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158</cp:revision>
  <dcterms:created xsi:type="dcterms:W3CDTF">2018-05-20T06:28:16Z</dcterms:created>
  <dcterms:modified xsi:type="dcterms:W3CDTF">2023-10-24T09:27:26Z</dcterms:modified>
</cp:coreProperties>
</file>