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8"/>
  </p:notesMasterIdLst>
  <p:sldIdLst>
    <p:sldId id="1420" r:id="rId5"/>
    <p:sldId id="1421" r:id="rId6"/>
    <p:sldId id="1490" r:id="rId7"/>
    <p:sldId id="1491" r:id="rId8"/>
    <p:sldId id="1579" r:id="rId9"/>
    <p:sldId id="1580" r:id="rId10"/>
    <p:sldId id="1586" r:id="rId11"/>
    <p:sldId id="1581" r:id="rId12"/>
    <p:sldId id="1587" r:id="rId13"/>
    <p:sldId id="1582" r:id="rId14"/>
    <p:sldId id="1583" r:id="rId15"/>
    <p:sldId id="1584" r:id="rId16"/>
    <p:sldId id="1509" r:id="rId17"/>
    <p:sldId id="1510" r:id="rId18"/>
    <p:sldId id="1512" r:id="rId19"/>
    <p:sldId id="1513" r:id="rId20"/>
    <p:sldId id="1514" r:id="rId21"/>
    <p:sldId id="1609" r:id="rId22"/>
    <p:sldId id="1515" r:id="rId23"/>
    <p:sldId id="1516" r:id="rId24"/>
    <p:sldId id="1517" r:id="rId25"/>
    <p:sldId id="1492" r:id="rId26"/>
    <p:sldId id="1529" r:id="rId27"/>
    <p:sldId id="1493" r:id="rId28"/>
    <p:sldId id="1601" r:id="rId29"/>
    <p:sldId id="1602" r:id="rId30"/>
    <p:sldId id="1603" r:id="rId31"/>
    <p:sldId id="1604" r:id="rId32"/>
    <p:sldId id="1606" r:id="rId33"/>
    <p:sldId id="1607" r:id="rId34"/>
    <p:sldId id="1605" r:id="rId35"/>
    <p:sldId id="1494" r:id="rId36"/>
    <p:sldId id="1552" r:id="rId37"/>
    <p:sldId id="1557" r:id="rId38"/>
    <p:sldId id="1553" r:id="rId39"/>
    <p:sldId id="1588" r:id="rId40"/>
    <p:sldId id="1594" r:id="rId41"/>
    <p:sldId id="1593" r:id="rId42"/>
    <p:sldId id="1595" r:id="rId43"/>
    <p:sldId id="1596" r:id="rId44"/>
    <p:sldId id="1507" r:id="rId45"/>
    <p:sldId id="1576" r:id="rId46"/>
    <p:sldId id="1608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B497FF-2E4E-D546-BA94-2E05062C9451}">
          <p14:sldIdLst>
            <p14:sldId id="1420"/>
            <p14:sldId id="1421"/>
          </p14:sldIdLst>
        </p14:section>
        <p14:section name="1_Introduction" id="{799BF0CA-A027-5A4D-9942-782B43799FFB}">
          <p14:sldIdLst>
            <p14:sldId id="1490"/>
          </p14:sldIdLst>
        </p14:section>
        <p14:section name="2_System model" id="{B01ABDF7-5932-1E41-93F8-27558D3CF79C}">
          <p14:sldIdLst>
            <p14:sldId id="1491"/>
            <p14:sldId id="1579"/>
            <p14:sldId id="1580"/>
            <p14:sldId id="1586"/>
            <p14:sldId id="1581"/>
            <p14:sldId id="1587"/>
            <p14:sldId id="1582"/>
            <p14:sldId id="1583"/>
            <p14:sldId id="1584"/>
            <p14:sldId id="1509"/>
            <p14:sldId id="1510"/>
            <p14:sldId id="1512"/>
            <p14:sldId id="1513"/>
            <p14:sldId id="1514"/>
            <p14:sldId id="1609"/>
            <p14:sldId id="1515"/>
            <p14:sldId id="1516"/>
            <p14:sldId id="1517"/>
          </p14:sldIdLst>
        </p14:section>
        <p14:section name="3_Problem formulation" id="{1B826725-8FD2-0C40-81C4-E3E018C6237F}">
          <p14:sldIdLst>
            <p14:sldId id="1492"/>
            <p14:sldId id="1529"/>
          </p14:sldIdLst>
        </p14:section>
        <p14:section name="4_Proposed solutions" id="{4A8F151F-16E8-9C41-9648-FB34C98E06B4}">
          <p14:sldIdLst>
            <p14:sldId id="1493"/>
            <p14:sldId id="1601"/>
            <p14:sldId id="1602"/>
            <p14:sldId id="1603"/>
            <p14:sldId id="1604"/>
            <p14:sldId id="1606"/>
            <p14:sldId id="1607"/>
            <p14:sldId id="1605"/>
          </p14:sldIdLst>
        </p14:section>
        <p14:section name="5_Numerical results" id="{AD33BE11-0F09-C444-A72D-CFBC3FC6B6DB}">
          <p14:sldIdLst>
            <p14:sldId id="1494"/>
            <p14:sldId id="1552"/>
            <p14:sldId id="1557"/>
            <p14:sldId id="1553"/>
            <p14:sldId id="1588"/>
            <p14:sldId id="1594"/>
            <p14:sldId id="1593"/>
            <p14:sldId id="1595"/>
            <p14:sldId id="1596"/>
          </p14:sldIdLst>
        </p14:section>
        <p14:section name="6_Appendix" id="{CF340D36-29A6-4152-ADF2-C126DBBA22CC}">
          <p14:sldIdLst>
            <p14:sldId id="1507"/>
          </p14:sldIdLst>
        </p14:section>
        <p14:section name="7_References" id="{02E776F0-E8EE-4735-BCFB-A4DEFF1BE467}">
          <p14:sldIdLst>
            <p14:sldId id="1576"/>
            <p14:sldId id="1608"/>
          </p14:sldIdLst>
        </p14:section>
        <p14:section name="Backup" id="{83A4B4C2-7B4E-449E-88A5-3CCE9701DCB4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CCFF"/>
    <a:srgbClr val="FF99FF"/>
    <a:srgbClr val="E6E6E6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64A86-EC15-0DC8-7EC9-939A7AAB93F4}" v="2" dt="2024-04-04T12:54:22.5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8" autoAdjust="0"/>
    <p:restoredTop sz="95918"/>
  </p:normalViewPr>
  <p:slideViewPr>
    <p:cSldViewPr snapToGrid="0">
      <p:cViewPr varScale="1">
        <p:scale>
          <a:sx n="106" d="100"/>
          <a:sy n="106" d="100"/>
        </p:scale>
        <p:origin x="1140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28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FAT KHAN" userId="S::30224029@o365.hanbat.ac.kr::f48f6f07-dd18-4254-9718-ce1788a7b406" providerId="AD" clId="Web-{D2764A86-EC15-0DC8-7EC9-939A7AAB93F4}"/>
    <pc:docChg chg="modSld">
      <pc:chgData name="REFAT KHAN" userId="S::30224029@o365.hanbat.ac.kr::f48f6f07-dd18-4254-9718-ce1788a7b406" providerId="AD" clId="Web-{D2764A86-EC15-0DC8-7EC9-939A7AAB93F4}" dt="2024-04-04T12:54:22.566" v="1" actId="1076"/>
      <pc:docMkLst>
        <pc:docMk/>
      </pc:docMkLst>
      <pc:sldChg chg="modSp">
        <pc:chgData name="REFAT KHAN" userId="S::30224029@o365.hanbat.ac.kr::f48f6f07-dd18-4254-9718-ce1788a7b406" providerId="AD" clId="Web-{D2764A86-EC15-0DC8-7EC9-939A7AAB93F4}" dt="2024-04-04T12:54:22.566" v="1" actId="1076"/>
        <pc:sldMkLst>
          <pc:docMk/>
          <pc:sldMk cId="214232709" sldId="1529"/>
        </pc:sldMkLst>
        <pc:spChg chg="mod">
          <ac:chgData name="REFAT KHAN" userId="S::30224029@o365.hanbat.ac.kr::f48f6f07-dd18-4254-9718-ce1788a7b406" providerId="AD" clId="Web-{D2764A86-EC15-0DC8-7EC9-939A7AAB93F4}" dt="2024-04-04T12:54:22.566" v="1" actId="1076"/>
          <ac:spMkLst>
            <pc:docMk/>
            <pc:sldMk cId="214232709" sldId="1529"/>
            <ac:spMk id="3" creationId="{76A90E4D-BDA4-8A88-0506-83C4960B4A5C}"/>
          </ac:spMkLst>
        </pc:spChg>
      </pc:sldChg>
    </pc:docChg>
  </pc:docChgLst>
  <pc:docChgLst>
    <pc:chgData name="Jihwan Moon" userId="0df5045821d8d533" providerId="LiveId" clId="{73FBB9E2-D83E-AC49-842B-DC505D8667FF}"/>
    <pc:docChg chg="undo custSel addSld modSld">
      <pc:chgData name="Jihwan Moon" userId="0df5045821d8d533" providerId="LiveId" clId="{73FBB9E2-D83E-AC49-842B-DC505D8667FF}" dt="2024-01-09T00:50:01.762" v="36" actId="1076"/>
      <pc:docMkLst>
        <pc:docMk/>
      </pc:docMkLst>
      <pc:sldChg chg="addSp delSp modSp mod">
        <pc:chgData name="Jihwan Moon" userId="0df5045821d8d533" providerId="LiveId" clId="{73FBB9E2-D83E-AC49-842B-DC505D8667FF}" dt="2024-01-09T00:50:01.762" v="36" actId="1076"/>
        <pc:sldMkLst>
          <pc:docMk/>
          <pc:sldMk cId="1830023656" sldId="1579"/>
        </pc:sldMkLst>
        <pc:spChg chg="del mod topLvl">
          <ac:chgData name="Jihwan Moon" userId="0df5045821d8d533" providerId="LiveId" clId="{73FBB9E2-D83E-AC49-842B-DC505D8667FF}" dt="2024-01-09T00:47:42.702" v="18" actId="478"/>
          <ac:spMkLst>
            <pc:docMk/>
            <pc:sldMk cId="1830023656" sldId="1579"/>
            <ac:spMk id="7" creationId="{EB96C1BF-9C9C-3E37-F929-D203C56E792B}"/>
          </ac:spMkLst>
        </pc:spChg>
        <pc:spChg chg="del mod topLvl">
          <ac:chgData name="Jihwan Moon" userId="0df5045821d8d533" providerId="LiveId" clId="{73FBB9E2-D83E-AC49-842B-DC505D8667FF}" dt="2024-01-09T00:49:00.697" v="24" actId="478"/>
          <ac:spMkLst>
            <pc:docMk/>
            <pc:sldMk cId="1830023656" sldId="1579"/>
            <ac:spMk id="22" creationId="{43ECAA3C-2A04-5BE5-F490-526AD63D0316}"/>
          </ac:spMkLst>
        </pc:spChg>
        <pc:spChg chg="del mod topLvl">
          <ac:chgData name="Jihwan Moon" userId="0df5045821d8d533" providerId="LiveId" clId="{73FBB9E2-D83E-AC49-842B-DC505D8667FF}" dt="2024-01-09T00:49:36.409" v="31" actId="478"/>
          <ac:spMkLst>
            <pc:docMk/>
            <pc:sldMk cId="1830023656" sldId="1579"/>
            <ac:spMk id="48" creationId="{24FDCDE4-4FB9-CD03-6755-B8F3D01AEF5C}"/>
          </ac:spMkLst>
        </pc:spChg>
        <pc:spChg chg="del mod topLvl">
          <ac:chgData name="Jihwan Moon" userId="0df5045821d8d533" providerId="LiveId" clId="{73FBB9E2-D83E-AC49-842B-DC505D8667FF}" dt="2024-01-09T00:49:18.238" v="27" actId="478"/>
          <ac:spMkLst>
            <pc:docMk/>
            <pc:sldMk cId="1830023656" sldId="1579"/>
            <ac:spMk id="53" creationId="{9E1F30BC-5CA3-E32E-7795-C9FAC625A55A}"/>
          </ac:spMkLst>
        </pc:spChg>
        <pc:grpChg chg="del">
          <ac:chgData name="Jihwan Moon" userId="0df5045821d8d533" providerId="LiveId" clId="{73FBB9E2-D83E-AC49-842B-DC505D8667FF}" dt="2024-01-09T00:47:56.202" v="20" actId="165"/>
          <ac:grpSpMkLst>
            <pc:docMk/>
            <pc:sldMk cId="1830023656" sldId="1579"/>
            <ac:grpSpMk id="45" creationId="{0EDC436D-395F-8072-FCBE-90BAE51A2E39}"/>
          </ac:grpSpMkLst>
        </pc:grpChg>
        <pc:grpChg chg="del">
          <ac:chgData name="Jihwan Moon" userId="0df5045821d8d533" providerId="LiveId" clId="{73FBB9E2-D83E-AC49-842B-DC505D8667FF}" dt="2024-01-09T00:47:06.535" v="13" actId="165"/>
          <ac:grpSpMkLst>
            <pc:docMk/>
            <pc:sldMk cId="1830023656" sldId="1579"/>
            <ac:grpSpMk id="46" creationId="{C4C668F3-1304-A18E-F1A8-F22BF4D7BA68}"/>
          </ac:grpSpMkLst>
        </pc:grpChg>
        <pc:grpChg chg="del">
          <ac:chgData name="Jihwan Moon" userId="0df5045821d8d533" providerId="LiveId" clId="{73FBB9E2-D83E-AC49-842B-DC505D8667FF}" dt="2024-01-09T00:49:33.676" v="30" actId="165"/>
          <ac:grpSpMkLst>
            <pc:docMk/>
            <pc:sldMk cId="1830023656" sldId="1579"/>
            <ac:grpSpMk id="47" creationId="{40831841-A804-B6F9-6708-0BE4EC5F0244}"/>
          </ac:grpSpMkLst>
        </pc:grpChg>
        <pc:grpChg chg="del">
          <ac:chgData name="Jihwan Moon" userId="0df5045821d8d533" providerId="LiveId" clId="{73FBB9E2-D83E-AC49-842B-DC505D8667FF}" dt="2024-01-09T00:49:08.644" v="26" actId="165"/>
          <ac:grpSpMkLst>
            <pc:docMk/>
            <pc:sldMk cId="1830023656" sldId="1579"/>
            <ac:grpSpMk id="51" creationId="{CD6935E1-C39F-B199-B11A-1124C0A5D34C}"/>
          </ac:grpSpMkLst>
        </pc:grpChg>
        <pc:picChg chg="add mod">
          <ac:chgData name="Jihwan Moon" userId="0df5045821d8d533" providerId="LiveId" clId="{73FBB9E2-D83E-AC49-842B-DC505D8667FF}" dt="2024-01-09T00:49:03.901" v="25" actId="1076"/>
          <ac:picMkLst>
            <pc:docMk/>
            <pc:sldMk cId="1830023656" sldId="1579"/>
            <ac:picMk id="6" creationId="{D16B65FA-7EA4-329E-A919-48AE3DD485D0}"/>
          </ac:picMkLst>
        </pc:picChg>
        <pc:picChg chg="add mod">
          <ac:chgData name="Jihwan Moon" userId="0df5045821d8d533" providerId="LiveId" clId="{73FBB9E2-D83E-AC49-842B-DC505D8667FF}" dt="2024-01-09T00:47:48.435" v="19" actId="1076"/>
          <ac:picMkLst>
            <pc:docMk/>
            <pc:sldMk cId="1830023656" sldId="1579"/>
            <ac:picMk id="9" creationId="{50D89593-DC82-A30B-790E-83A00D59D722}"/>
          </ac:picMkLst>
        </pc:picChg>
        <pc:picChg chg="add mod">
          <ac:chgData name="Jihwan Moon" userId="0df5045821d8d533" providerId="LiveId" clId="{73FBB9E2-D83E-AC49-842B-DC505D8667FF}" dt="2024-01-09T00:49:25.925" v="29" actId="1076"/>
          <ac:picMkLst>
            <pc:docMk/>
            <pc:sldMk cId="1830023656" sldId="1579"/>
            <ac:picMk id="12" creationId="{0780EB61-8173-0A24-EC92-2FD920EA02D0}"/>
          </ac:picMkLst>
        </pc:picChg>
        <pc:picChg chg="add mod">
          <ac:chgData name="Jihwan Moon" userId="0df5045821d8d533" providerId="LiveId" clId="{73FBB9E2-D83E-AC49-842B-DC505D8667FF}" dt="2024-01-09T00:49:44.168" v="34" actId="1076"/>
          <ac:picMkLst>
            <pc:docMk/>
            <pc:sldMk cId="1830023656" sldId="1579"/>
            <ac:picMk id="14" creationId="{F845CE59-5F71-AF04-FD15-9AC9FBF0B1E0}"/>
          </ac:picMkLst>
        </pc:picChg>
        <pc:picChg chg="add mod">
          <ac:chgData name="Jihwan Moon" userId="0df5045821d8d533" providerId="LiveId" clId="{73FBB9E2-D83E-AC49-842B-DC505D8667FF}" dt="2024-01-09T00:50:01.762" v="36" actId="1076"/>
          <ac:picMkLst>
            <pc:docMk/>
            <pc:sldMk cId="1830023656" sldId="1579"/>
            <ac:picMk id="16" creationId="{C2AE075F-79E6-BBA2-7A1D-62FD26840C79}"/>
          </ac:picMkLst>
        </pc:picChg>
        <pc:picChg chg="del">
          <ac:chgData name="Jihwan Moon" userId="0df5045821d8d533" providerId="LiveId" clId="{73FBB9E2-D83E-AC49-842B-DC505D8667FF}" dt="2024-01-09T00:49:38.656" v="32" actId="21"/>
          <ac:picMkLst>
            <pc:docMk/>
            <pc:sldMk cId="1830023656" sldId="1579"/>
            <ac:picMk id="87" creationId="{F5F5CCCE-875C-296C-DC02-956E7BEE8083}"/>
          </ac:picMkLst>
        </pc:picChg>
        <pc:cxnChg chg="mod topLvl">
          <ac:chgData name="Jihwan Moon" userId="0df5045821d8d533" providerId="LiveId" clId="{73FBB9E2-D83E-AC49-842B-DC505D8667FF}" dt="2024-01-09T00:47:06.535" v="13" actId="165"/>
          <ac:cxnSpMkLst>
            <pc:docMk/>
            <pc:sldMk cId="1830023656" sldId="1579"/>
            <ac:cxnSpMk id="15" creationId="{DF85E6A7-D6DA-B4F8-6B99-6C01DA02D6A4}"/>
          </ac:cxnSpMkLst>
        </pc:cxnChg>
        <pc:cxnChg chg="mod topLvl">
          <ac:chgData name="Jihwan Moon" userId="0df5045821d8d533" providerId="LiveId" clId="{73FBB9E2-D83E-AC49-842B-DC505D8667FF}" dt="2024-01-09T00:47:56.202" v="20" actId="165"/>
          <ac:cxnSpMkLst>
            <pc:docMk/>
            <pc:sldMk cId="1830023656" sldId="1579"/>
            <ac:cxnSpMk id="43" creationId="{AD74A6E9-87BA-DDB1-91BD-90F6955A1859}"/>
          </ac:cxnSpMkLst>
        </pc:cxnChg>
        <pc:cxnChg chg="mod topLvl">
          <ac:chgData name="Jihwan Moon" userId="0df5045821d8d533" providerId="LiveId" clId="{73FBB9E2-D83E-AC49-842B-DC505D8667FF}" dt="2024-01-09T00:47:56.202" v="20" actId="165"/>
          <ac:cxnSpMkLst>
            <pc:docMk/>
            <pc:sldMk cId="1830023656" sldId="1579"/>
            <ac:cxnSpMk id="44" creationId="{741A04DD-F744-4B17-7AA5-D3114CD6C208}"/>
          </ac:cxnSpMkLst>
        </pc:cxnChg>
        <pc:cxnChg chg="mod topLvl">
          <ac:chgData name="Jihwan Moon" userId="0df5045821d8d533" providerId="LiveId" clId="{73FBB9E2-D83E-AC49-842B-DC505D8667FF}" dt="2024-01-09T00:49:33.676" v="30" actId="165"/>
          <ac:cxnSpMkLst>
            <pc:docMk/>
            <pc:sldMk cId="1830023656" sldId="1579"/>
            <ac:cxnSpMk id="49" creationId="{63465A63-9341-1A74-B24D-7D616E9714E6}"/>
          </ac:cxnSpMkLst>
        </pc:cxnChg>
        <pc:cxnChg chg="mod topLvl">
          <ac:chgData name="Jihwan Moon" userId="0df5045821d8d533" providerId="LiveId" clId="{73FBB9E2-D83E-AC49-842B-DC505D8667FF}" dt="2024-01-09T00:49:08.644" v="26" actId="165"/>
          <ac:cxnSpMkLst>
            <pc:docMk/>
            <pc:sldMk cId="1830023656" sldId="1579"/>
            <ac:cxnSpMk id="54" creationId="{0C6C8C4D-3AAA-8E8D-D8C4-4183A832FEF3}"/>
          </ac:cxnSpMkLst>
        </pc:cxnChg>
      </pc:sldChg>
    </pc:docChg>
  </pc:docChgLst>
  <pc:docChgLst>
    <pc:chgData userId="0df5045821d8d533" providerId="LiveId" clId="{57B615D8-9D85-4FF5-A294-E4FBF40C8153}"/>
    <pc:docChg chg="custSel delSld modSld modSection">
      <pc:chgData name="" userId="0df5045821d8d533" providerId="LiveId" clId="{57B615D8-9D85-4FF5-A294-E4FBF40C8153}" dt="2024-03-29T09:46:56.664" v="169" actId="2696"/>
      <pc:docMkLst>
        <pc:docMk/>
      </pc:docMkLst>
      <pc:sldChg chg="modSp">
        <pc:chgData name="" userId="0df5045821d8d533" providerId="LiveId" clId="{57B615D8-9D85-4FF5-A294-E4FBF40C8153}" dt="2024-03-29T09:34:55.023" v="80" actId="20577"/>
        <pc:sldMkLst>
          <pc:docMk/>
          <pc:sldMk cId="1157537709" sldId="1420"/>
        </pc:sldMkLst>
        <pc:spChg chg="mod">
          <ac:chgData name="" userId="0df5045821d8d533" providerId="LiveId" clId="{57B615D8-9D85-4FF5-A294-E4FBF40C8153}" dt="2024-03-29T09:34:20.319" v="44" actId="20577"/>
          <ac:spMkLst>
            <pc:docMk/>
            <pc:sldMk cId="1157537709" sldId="1420"/>
            <ac:spMk id="2" creationId="{773E81F8-418E-46B0-BF79-A9E5C85CC220}"/>
          </ac:spMkLst>
        </pc:spChg>
        <pc:spChg chg="mod">
          <ac:chgData name="" userId="0df5045821d8d533" providerId="LiveId" clId="{57B615D8-9D85-4FF5-A294-E4FBF40C8153}" dt="2024-03-29T09:34:55.023" v="80" actId="20577"/>
          <ac:spMkLst>
            <pc:docMk/>
            <pc:sldMk cId="1157537709" sldId="1420"/>
            <ac:spMk id="3" creationId="{9B30F031-E57C-4418-8811-D07BEE7C11F9}"/>
          </ac:spMkLst>
        </pc:spChg>
      </pc:sldChg>
      <pc:sldChg chg="delSp">
        <pc:chgData name="" userId="0df5045821d8d533" providerId="LiveId" clId="{57B615D8-9D85-4FF5-A294-E4FBF40C8153}" dt="2024-03-29T09:46:54.457" v="168" actId="478"/>
        <pc:sldMkLst>
          <pc:docMk/>
          <pc:sldMk cId="762657368" sldId="1507"/>
        </pc:sldMkLst>
        <pc:graphicFrameChg chg="del">
          <ac:chgData name="" userId="0df5045821d8d533" providerId="LiveId" clId="{57B615D8-9D85-4FF5-A294-E4FBF40C8153}" dt="2024-03-29T09:46:54.457" v="168" actId="478"/>
          <ac:graphicFrameMkLst>
            <pc:docMk/>
            <pc:sldMk cId="762657368" sldId="1507"/>
            <ac:graphicFrameMk id="7" creationId="{2882EC4A-7D6F-CD7A-BFBE-1E52C9E4763B}"/>
          </ac:graphicFrameMkLst>
        </pc:graphicFrameChg>
      </pc:sldChg>
      <pc:sldChg chg="modSp">
        <pc:chgData name="" userId="0df5045821d8d533" providerId="LiveId" clId="{57B615D8-9D85-4FF5-A294-E4FBF40C8153}" dt="2024-03-29T09:38:29.600" v="99" actId="20577"/>
        <pc:sldMkLst>
          <pc:docMk/>
          <pc:sldMk cId="214232709" sldId="1529"/>
        </pc:sldMkLst>
        <pc:spChg chg="mod">
          <ac:chgData name="" userId="0df5045821d8d533" providerId="LiveId" clId="{57B615D8-9D85-4FF5-A294-E4FBF40C8153}" dt="2024-03-29T09:38:29.600" v="99" actId="20577"/>
          <ac:spMkLst>
            <pc:docMk/>
            <pc:sldMk cId="214232709" sldId="1529"/>
            <ac:spMk id="3" creationId="{76A90E4D-BDA4-8A88-0506-83C4960B4A5C}"/>
          </ac:spMkLst>
        </pc:spChg>
        <pc:graphicFrameChg chg="mod">
          <ac:chgData name="" userId="0df5045821d8d533" providerId="LiveId" clId="{57B615D8-9D85-4FF5-A294-E4FBF40C8153}" dt="2024-03-29T09:36:35.120" v="96"/>
          <ac:graphicFrameMkLst>
            <pc:docMk/>
            <pc:sldMk cId="214232709" sldId="1529"/>
            <ac:graphicFrameMk id="6" creationId="{D9F032A1-5F04-7EE1-14BB-EE1099A2E704}"/>
          </ac:graphicFrameMkLst>
        </pc:graphicFrameChg>
      </pc:sldChg>
      <pc:sldChg chg="modSp">
        <pc:chgData name="" userId="0df5045821d8d533" providerId="LiveId" clId="{57B615D8-9D85-4FF5-A294-E4FBF40C8153}" dt="2024-03-29T09:44:43.218" v="119" actId="20577"/>
        <pc:sldMkLst>
          <pc:docMk/>
          <pc:sldMk cId="1035002043" sldId="1552"/>
        </pc:sldMkLst>
        <pc:graphicFrameChg chg="mod modGraphic">
          <ac:chgData name="" userId="0df5045821d8d533" providerId="LiveId" clId="{57B615D8-9D85-4FF5-A294-E4FBF40C8153}" dt="2024-03-29T09:44:43.218" v="119" actId="20577"/>
          <ac:graphicFrameMkLst>
            <pc:docMk/>
            <pc:sldMk cId="1035002043" sldId="1552"/>
            <ac:graphicFrameMk id="5" creationId="{8DE03A91-A3B7-B390-7C82-76BFC5A92DC5}"/>
          </ac:graphicFrameMkLst>
        </pc:graphicFrameChg>
      </pc:sldChg>
      <pc:sldChg chg="delSp modSp">
        <pc:chgData name="" userId="0df5045821d8d533" providerId="LiveId" clId="{57B615D8-9D85-4FF5-A294-E4FBF40C8153}" dt="2024-03-29T09:45:45.695" v="128" actId="478"/>
        <pc:sldMkLst>
          <pc:docMk/>
          <pc:sldMk cId="2493982950" sldId="1553"/>
        </pc:sldMkLst>
        <pc:spChg chg="mod">
          <ac:chgData name="" userId="0df5045821d8d533" providerId="LiveId" clId="{57B615D8-9D85-4FF5-A294-E4FBF40C8153}" dt="2024-03-29T09:45:43.657" v="127" actId="20577"/>
          <ac:spMkLst>
            <pc:docMk/>
            <pc:sldMk cId="2493982950" sldId="1553"/>
            <ac:spMk id="3" creationId="{76A90E4D-BDA4-8A88-0506-83C4960B4A5C}"/>
          </ac:spMkLst>
        </pc:spChg>
        <pc:picChg chg="del">
          <ac:chgData name="" userId="0df5045821d8d533" providerId="LiveId" clId="{57B615D8-9D85-4FF5-A294-E4FBF40C8153}" dt="2024-03-29T09:45:45.695" v="128" actId="478"/>
          <ac:picMkLst>
            <pc:docMk/>
            <pc:sldMk cId="2493982950" sldId="1553"/>
            <ac:picMk id="6" creationId="{D6166150-23C9-586D-CEF2-7BC98B747D7E}"/>
          </ac:picMkLst>
        </pc:picChg>
        <pc:picChg chg="del">
          <ac:chgData name="" userId="0df5045821d8d533" providerId="LiveId" clId="{57B615D8-9D85-4FF5-A294-E4FBF40C8153}" dt="2024-03-29T09:45:45.695" v="128" actId="478"/>
          <ac:picMkLst>
            <pc:docMk/>
            <pc:sldMk cId="2493982950" sldId="1553"/>
            <ac:picMk id="9" creationId="{2CF9C313-A3CE-3448-0141-332A609AA0F0}"/>
          </ac:picMkLst>
        </pc:picChg>
      </pc:sldChg>
      <pc:sldChg chg="delSp">
        <pc:chgData name="" userId="0df5045821d8d533" providerId="LiveId" clId="{57B615D8-9D85-4FF5-A294-E4FBF40C8153}" dt="2024-03-29T09:39:15.537" v="109" actId="478"/>
        <pc:sldMkLst>
          <pc:docMk/>
          <pc:sldMk cId="4154609333" sldId="1557"/>
        </pc:sldMkLst>
        <pc:picChg chg="del">
          <ac:chgData name="" userId="0df5045821d8d533" providerId="LiveId" clId="{57B615D8-9D85-4FF5-A294-E4FBF40C8153}" dt="2024-03-29T09:39:15.537" v="109" actId="478"/>
          <ac:picMkLst>
            <pc:docMk/>
            <pc:sldMk cId="4154609333" sldId="1557"/>
            <ac:picMk id="6" creationId="{20FF261F-2105-2F33-7E94-F7348CF06F2A}"/>
          </ac:picMkLst>
        </pc:picChg>
      </pc:sldChg>
      <pc:sldChg chg="delSp">
        <pc:chgData name="" userId="0df5045821d8d533" providerId="LiveId" clId="{57B615D8-9D85-4FF5-A294-E4FBF40C8153}" dt="2024-03-29T09:35:13.207" v="81" actId="478"/>
        <pc:sldMkLst>
          <pc:docMk/>
          <pc:sldMk cId="1830023656" sldId="1579"/>
        </pc:sldMkLst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85" creationId="{C94A0E71-DBF0-4FBF-C079-DCB7A9D2909D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86" creationId="{D46C9685-B496-81FF-82E7-11EE91EC041C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88" creationId="{A67E5A48-7AB5-EBEE-6482-86510193FBE2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89" creationId="{65BD83A0-236C-DD23-7BD3-E591CD78E386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93" creationId="{D30E59FC-B66A-420D-3878-2784A7EA7D90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95" creationId="{DA1E5583-E706-9406-1807-843F06923894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97" creationId="{131A20A7-154B-0E8E-57DB-C0777CAFFCC8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98" creationId="{1D44E575-AF20-F3F3-5C43-508A4177D7DE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101" creationId="{8BFCCEEB-C4EB-4B04-03A3-FD384D669112}"/>
          </ac:spMkLst>
        </pc:sp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6" creationId="{D16B65FA-7EA4-329E-A919-48AE3DD485D0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9" creationId="{50D89593-DC82-A30B-790E-83A00D59D722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12" creationId="{0780EB61-8173-0A24-EC92-2FD920EA02D0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14" creationId="{F845CE59-5F71-AF04-FD15-9AC9FBF0B1E0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16" creationId="{C2AE075F-79E6-BBA2-7A1D-62FD26840C79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96" creationId="{406253AF-46E7-7803-4A3C-94FFE999AC41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99" creationId="{7BDDFB6C-BD66-DBAA-A8F2-8380FA5C496E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100" creationId="{E21D15E2-B868-1A56-28D3-C0F1DEBEB833}"/>
          </ac:picMkLst>
        </pc:pic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15" creationId="{DF85E6A7-D6DA-B4F8-6B99-6C01DA02D6A4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43" creationId="{AD74A6E9-87BA-DDB1-91BD-90F6955A1859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44" creationId="{741A04DD-F744-4B17-7AA5-D3114CD6C208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49" creationId="{63465A63-9341-1A74-B24D-7D616E9714E6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54" creationId="{0C6C8C4D-3AAA-8E8D-D8C4-4183A832FEF3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55" creationId="{A73AF361-BC32-2F66-926D-4F6F72154FE2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59" creationId="{9C516CA4-27C0-34DC-5ECB-12F1B399143D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63" creationId="{AC0FDC17-0D0B-7B1F-FE64-EA3FB2A5C714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80" creationId="{5687A242-FB6F-142F-7224-952FD73EEFCD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83" creationId="{A5C9D055-8425-09E0-8612-CE524DA65450}"/>
          </ac:cxnSpMkLst>
        </pc:cxnChg>
      </pc:sldChg>
      <pc:sldChg chg="delSp modSp">
        <pc:chgData name="" userId="0df5045821d8d533" providerId="LiveId" clId="{57B615D8-9D85-4FF5-A294-E4FBF40C8153}" dt="2024-03-29T09:45:54.575" v="137" actId="478"/>
        <pc:sldMkLst>
          <pc:docMk/>
          <pc:sldMk cId="3984863158" sldId="1588"/>
        </pc:sldMkLst>
        <pc:spChg chg="mod">
          <ac:chgData name="" userId="0df5045821d8d533" providerId="LiveId" clId="{57B615D8-9D85-4FF5-A294-E4FBF40C8153}" dt="2024-03-29T09:45:52.496" v="136" actId="20577"/>
          <ac:spMkLst>
            <pc:docMk/>
            <pc:sldMk cId="3984863158" sldId="1588"/>
            <ac:spMk id="3" creationId="{76A90E4D-BDA4-8A88-0506-83C4960B4A5C}"/>
          </ac:spMkLst>
        </pc:spChg>
        <pc:picChg chg="del">
          <ac:chgData name="" userId="0df5045821d8d533" providerId="LiveId" clId="{57B615D8-9D85-4FF5-A294-E4FBF40C8153}" dt="2024-03-29T09:45:54.575" v="137" actId="478"/>
          <ac:picMkLst>
            <pc:docMk/>
            <pc:sldMk cId="3984863158" sldId="1588"/>
            <ac:picMk id="6" creationId="{5BD3ED59-F4D3-3B71-D154-F845981A86D8}"/>
          </ac:picMkLst>
        </pc:picChg>
        <pc:picChg chg="del">
          <ac:chgData name="" userId="0df5045821d8d533" providerId="LiveId" clId="{57B615D8-9D85-4FF5-A294-E4FBF40C8153}" dt="2024-03-29T09:45:54.575" v="137" actId="478"/>
          <ac:picMkLst>
            <pc:docMk/>
            <pc:sldMk cId="3984863158" sldId="1588"/>
            <ac:picMk id="9" creationId="{0CA56288-E936-E20F-00CF-23A171E15E42}"/>
          </ac:picMkLst>
        </pc:picChg>
      </pc:sldChg>
      <pc:sldChg chg="del">
        <pc:chgData name="" userId="0df5045821d8d533" providerId="LiveId" clId="{57B615D8-9D85-4FF5-A294-E4FBF40C8153}" dt="2024-03-29T09:46:56.664" v="169" actId="2696"/>
        <pc:sldMkLst>
          <pc:docMk/>
          <pc:sldMk cId="3406759139" sldId="1591"/>
        </pc:sldMkLst>
      </pc:sldChg>
      <pc:sldChg chg="delSp modSp">
        <pc:chgData name="" userId="0df5045821d8d533" providerId="LiveId" clId="{57B615D8-9D85-4FF5-A294-E4FBF40C8153}" dt="2024-03-29T09:46:46.559" v="167" actId="478"/>
        <pc:sldMkLst>
          <pc:docMk/>
          <pc:sldMk cId="2417501151" sldId="1593"/>
        </pc:sldMkLst>
        <pc:spChg chg="mod">
          <ac:chgData name="" userId="0df5045821d8d533" providerId="LiveId" clId="{57B615D8-9D85-4FF5-A294-E4FBF40C8153}" dt="2024-03-29T09:46:20.345" v="155" actId="20577"/>
          <ac:spMkLst>
            <pc:docMk/>
            <pc:sldMk cId="2417501151" sldId="1593"/>
            <ac:spMk id="3" creationId="{76A90E4D-BDA4-8A88-0506-83C4960B4A5C}"/>
          </ac:spMkLst>
        </pc:spChg>
        <pc:picChg chg="del">
          <ac:chgData name="" userId="0df5045821d8d533" providerId="LiveId" clId="{57B615D8-9D85-4FF5-A294-E4FBF40C8153}" dt="2024-03-29T09:46:46.559" v="167" actId="478"/>
          <ac:picMkLst>
            <pc:docMk/>
            <pc:sldMk cId="2417501151" sldId="1593"/>
            <ac:picMk id="7" creationId="{0D7876DD-0E92-6196-1CD0-0FD65A6B1D11}"/>
          </ac:picMkLst>
        </pc:picChg>
        <pc:picChg chg="del">
          <ac:chgData name="" userId="0df5045821d8d533" providerId="LiveId" clId="{57B615D8-9D85-4FF5-A294-E4FBF40C8153}" dt="2024-03-29T09:46:46.559" v="167" actId="478"/>
          <ac:picMkLst>
            <pc:docMk/>
            <pc:sldMk cId="2417501151" sldId="1593"/>
            <ac:picMk id="10" creationId="{27768156-A8A0-0974-32E1-669F07A04239}"/>
          </ac:picMkLst>
        </pc:picChg>
      </pc:sldChg>
      <pc:sldChg chg="delSp modSp">
        <pc:chgData name="" userId="0df5045821d8d533" providerId="LiveId" clId="{57B615D8-9D85-4FF5-A294-E4FBF40C8153}" dt="2024-03-29T09:46:16.200" v="147" actId="478"/>
        <pc:sldMkLst>
          <pc:docMk/>
          <pc:sldMk cId="2915081567" sldId="1594"/>
        </pc:sldMkLst>
        <pc:spChg chg="mod">
          <ac:chgData name="" userId="0df5045821d8d533" providerId="LiveId" clId="{57B615D8-9D85-4FF5-A294-E4FBF40C8153}" dt="2024-03-29T09:46:11.104" v="146"/>
          <ac:spMkLst>
            <pc:docMk/>
            <pc:sldMk cId="2915081567" sldId="1594"/>
            <ac:spMk id="3" creationId="{76A90E4D-BDA4-8A88-0506-83C4960B4A5C}"/>
          </ac:spMkLst>
        </pc:spChg>
        <pc:picChg chg="del">
          <ac:chgData name="" userId="0df5045821d8d533" providerId="LiveId" clId="{57B615D8-9D85-4FF5-A294-E4FBF40C8153}" dt="2024-03-29T09:46:16.200" v="147" actId="478"/>
          <ac:picMkLst>
            <pc:docMk/>
            <pc:sldMk cId="2915081567" sldId="1594"/>
            <ac:picMk id="7" creationId="{7A3390ED-F639-C171-835B-CD641B6EFD3A}"/>
          </ac:picMkLst>
        </pc:picChg>
        <pc:picChg chg="del">
          <ac:chgData name="" userId="0df5045821d8d533" providerId="LiveId" clId="{57B615D8-9D85-4FF5-A294-E4FBF40C8153}" dt="2024-03-29T09:46:16.200" v="147" actId="478"/>
          <ac:picMkLst>
            <pc:docMk/>
            <pc:sldMk cId="2915081567" sldId="1594"/>
            <ac:picMk id="10" creationId="{63E7C22B-21E2-B536-8797-87E3C344FF63}"/>
          </ac:picMkLst>
        </pc:picChg>
      </pc:sldChg>
      <pc:sldChg chg="delSp modSp">
        <pc:chgData name="" userId="0df5045821d8d533" providerId="LiveId" clId="{57B615D8-9D85-4FF5-A294-E4FBF40C8153}" dt="2024-03-29T09:46:33.160" v="157" actId="478"/>
        <pc:sldMkLst>
          <pc:docMk/>
          <pc:sldMk cId="612801961" sldId="1595"/>
        </pc:sldMkLst>
        <pc:spChg chg="mod">
          <ac:chgData name="" userId="0df5045821d8d533" providerId="LiveId" clId="{57B615D8-9D85-4FF5-A294-E4FBF40C8153}" dt="2024-03-29T09:46:31.415" v="156"/>
          <ac:spMkLst>
            <pc:docMk/>
            <pc:sldMk cId="612801961" sldId="1595"/>
            <ac:spMk id="3" creationId="{76A90E4D-BDA4-8A88-0506-83C4960B4A5C}"/>
          </ac:spMkLst>
        </pc:spChg>
        <pc:picChg chg="del">
          <ac:chgData name="" userId="0df5045821d8d533" providerId="LiveId" clId="{57B615D8-9D85-4FF5-A294-E4FBF40C8153}" dt="2024-03-29T09:46:33.160" v="157" actId="478"/>
          <ac:picMkLst>
            <pc:docMk/>
            <pc:sldMk cId="612801961" sldId="1595"/>
            <ac:picMk id="6" creationId="{BDAF3B37-CB2F-3810-1BE9-7B2B07187B84}"/>
          </ac:picMkLst>
        </pc:picChg>
        <pc:picChg chg="del">
          <ac:chgData name="" userId="0df5045821d8d533" providerId="LiveId" clId="{57B615D8-9D85-4FF5-A294-E4FBF40C8153}" dt="2024-03-29T09:46:33.160" v="157" actId="478"/>
          <ac:picMkLst>
            <pc:docMk/>
            <pc:sldMk cId="612801961" sldId="1595"/>
            <ac:picMk id="9" creationId="{661C05E9-0580-40F1-3473-0916C8F9FB92}"/>
          </ac:picMkLst>
        </pc:picChg>
      </pc:sldChg>
      <pc:sldChg chg="delSp modSp">
        <pc:chgData name="" userId="0df5045821d8d533" providerId="LiveId" clId="{57B615D8-9D85-4FF5-A294-E4FBF40C8153}" dt="2024-03-29T09:46:44.095" v="166" actId="478"/>
        <pc:sldMkLst>
          <pc:docMk/>
          <pc:sldMk cId="2537233349" sldId="1596"/>
        </pc:sldMkLst>
        <pc:spChg chg="mod">
          <ac:chgData name="" userId="0df5045821d8d533" providerId="LiveId" clId="{57B615D8-9D85-4FF5-A294-E4FBF40C8153}" dt="2024-03-29T09:46:41.665" v="165" actId="20577"/>
          <ac:spMkLst>
            <pc:docMk/>
            <pc:sldMk cId="2537233349" sldId="1596"/>
            <ac:spMk id="3" creationId="{76A90E4D-BDA4-8A88-0506-83C4960B4A5C}"/>
          </ac:spMkLst>
        </pc:spChg>
        <pc:picChg chg="del">
          <ac:chgData name="" userId="0df5045821d8d533" providerId="LiveId" clId="{57B615D8-9D85-4FF5-A294-E4FBF40C8153}" dt="2024-03-29T09:46:44.095" v="166" actId="478"/>
          <ac:picMkLst>
            <pc:docMk/>
            <pc:sldMk cId="2537233349" sldId="1596"/>
            <ac:picMk id="7" creationId="{9F36A73B-CC3B-40ED-2921-424E903F0D50}"/>
          </ac:picMkLst>
        </pc:picChg>
        <pc:picChg chg="del">
          <ac:chgData name="" userId="0df5045821d8d533" providerId="LiveId" clId="{57B615D8-9D85-4FF5-A294-E4FBF40C8153}" dt="2024-03-29T09:46:44.095" v="166" actId="478"/>
          <ac:picMkLst>
            <pc:docMk/>
            <pc:sldMk cId="2537233349" sldId="1596"/>
            <ac:picMk id="10" creationId="{C36DA0FB-FFFE-2563-6373-4BA77261D139}"/>
          </ac:picMkLst>
        </pc:picChg>
      </pc:sldChg>
      <pc:sldChg chg="delSp modSp">
        <pc:chgData name="" userId="0df5045821d8d533" providerId="LiveId" clId="{57B615D8-9D85-4FF5-A294-E4FBF40C8153}" dt="2024-03-29T09:39:02.183" v="105" actId="478"/>
        <pc:sldMkLst>
          <pc:docMk/>
          <pc:sldMk cId="3027330981" sldId="1601"/>
        </pc:sldMkLst>
        <pc:spChg chg="mod">
          <ac:chgData name="" userId="0df5045821d8d533" providerId="LiveId" clId="{57B615D8-9D85-4FF5-A294-E4FBF40C8153}" dt="2024-03-29T09:39:01.058" v="104" actId="20577"/>
          <ac:spMkLst>
            <pc:docMk/>
            <pc:sldMk cId="3027330981" sldId="1601"/>
            <ac:spMk id="3" creationId="{76A90E4D-BDA4-8A88-0506-83C4960B4A5C}"/>
          </ac:spMkLst>
        </pc:spChg>
        <pc:graphicFrameChg chg="del">
          <ac:chgData name="" userId="0df5045821d8d533" providerId="LiveId" clId="{57B615D8-9D85-4FF5-A294-E4FBF40C8153}" dt="2024-03-29T09:39:02.183" v="105" actId="478"/>
          <ac:graphicFrameMkLst>
            <pc:docMk/>
            <pc:sldMk cId="3027330981" sldId="1601"/>
            <ac:graphicFrameMk id="7" creationId="{50A35CA1-FC77-F38B-B2AA-7C0B946E3448}"/>
          </ac:graphicFrameMkLst>
        </pc:graphicFrameChg>
      </pc:sldChg>
      <pc:sldChg chg="del">
        <pc:chgData name="" userId="0df5045821d8d533" providerId="LiveId" clId="{57B615D8-9D85-4FF5-A294-E4FBF40C8153}" dt="2024-03-29T09:39:03.659" v="106" actId="2696"/>
        <pc:sldMkLst>
          <pc:docMk/>
          <pc:sldMk cId="1935205132" sldId="1603"/>
        </pc:sldMkLst>
      </pc:sldChg>
      <pc:sldChg chg="del">
        <pc:chgData name="" userId="0df5045821d8d533" providerId="LiveId" clId="{57B615D8-9D85-4FF5-A294-E4FBF40C8153}" dt="2024-03-29T09:39:04.390" v="107" actId="2696"/>
        <pc:sldMkLst>
          <pc:docMk/>
          <pc:sldMk cId="2395030060" sldId="1604"/>
        </pc:sldMkLst>
      </pc:sldChg>
      <pc:sldChg chg="del">
        <pc:chgData name="" userId="0df5045821d8d533" providerId="LiveId" clId="{57B615D8-9D85-4FF5-A294-E4FBF40C8153}" dt="2024-03-29T09:39:05.201" v="108" actId="2696"/>
        <pc:sldMkLst>
          <pc:docMk/>
          <pc:sldMk cId="1002344798" sldId="1606"/>
        </pc:sldMkLst>
      </pc:sldChg>
      <pc:sldChg chg="del">
        <pc:chgData name="" userId="0df5045821d8d533" providerId="LiveId" clId="{57B615D8-9D85-4FF5-A294-E4FBF40C8153}" dt="2024-03-29T09:35:15.203" v="82" actId="2696"/>
        <pc:sldMkLst>
          <pc:docMk/>
          <pc:sldMk cId="3685776739" sldId="16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A80AD-75C0-4139-8349-D7A56AAE3422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06930-2FBF-4BDF-BB7A-ED0F3C0B8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6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95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600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46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207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604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025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036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228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89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17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558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173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BAEBA-F25F-4473-80C2-25CDA93B21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altLang="ko-KR" dirty="0"/>
              <a:t>Master 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5EA62A-FC14-43A6-9DFC-64DD0EA5E6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73821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Master Subtitle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FBF63-6BE2-44A2-9B92-27824B37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EF48-9CCD-4EE9-BB40-4739D0DAE972}" type="datetime1">
              <a:rPr lang="ko-KR" altLang="en-US" smtClean="0"/>
              <a:t>2024-05-08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8BBDE-AC92-4490-AADC-B4FE998E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C4298-2A89-4F0A-B1C0-77A8829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8C916F-6552-480F-893B-32796E62A980}"/>
              </a:ext>
            </a:extLst>
          </p:cNvPr>
          <p:cNvSpPr/>
          <p:nvPr userDrawn="1"/>
        </p:nvSpPr>
        <p:spPr>
          <a:xfrm>
            <a:off x="838200" y="3599357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A2004-1E3B-4055-8772-F325E519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29AC7F-90CD-432E-AFBA-09A312E26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CBBB0-BA78-4216-B318-AF5F69D9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620A-9A66-47B0-9218-43F171A33458}" type="datetime1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E3B40-907A-49D6-9FA8-D643E4B4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17526-857D-45AD-9891-D1359E79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E34BDA-8046-4B35-A748-33A5A9C8C415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8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286F9E-ABB1-47D9-BCD5-5FE077BEA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F122D-472C-4176-9045-BF5B3ED4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40FC9-5A0B-483C-BEC0-6349DDDF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6D9-B5F3-454A-8918-B4C99ED5AEDE}" type="datetime1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F7ACB-A377-4E38-BF13-4CE4A72C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2AD96-62E9-4856-8C7D-4FC6FA78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1520A-C81E-4CF1-AECD-A61D6660DB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Master Title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E0C27-FA2C-4144-B7E7-505744E575AD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 dirty="0"/>
              <a:t>Master text</a:t>
            </a:r>
            <a:endParaRPr lang="ko-KR" altLang="en-US" dirty="0"/>
          </a:p>
          <a:p>
            <a:pPr lvl="1"/>
            <a:r>
              <a:rPr lang="en-US" altLang="ko-KR" dirty="0"/>
              <a:t>Second</a:t>
            </a:r>
            <a:endParaRPr lang="ko-KR" altLang="en-US" dirty="0"/>
          </a:p>
          <a:p>
            <a:pPr lvl="2"/>
            <a:r>
              <a:rPr lang="en-US" altLang="ko-KR" dirty="0"/>
              <a:t>Third</a:t>
            </a:r>
            <a:endParaRPr lang="ko-KR" altLang="en-US" dirty="0"/>
          </a:p>
          <a:p>
            <a:pPr lvl="3"/>
            <a:r>
              <a:rPr lang="en-US" altLang="ko-KR" dirty="0"/>
              <a:t>Fourth</a:t>
            </a:r>
            <a:endParaRPr lang="ko-KR" altLang="en-US" dirty="0"/>
          </a:p>
          <a:p>
            <a:pPr lvl="4"/>
            <a:r>
              <a:rPr lang="en-US" altLang="ko-KR" dirty="0"/>
              <a:t>Fifth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FB215-C15F-4E74-86DC-78FAD014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ADD3-F434-478C-876A-1D3933DF4707}" type="datetime1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EAFA9-F342-4D37-B503-8DFA950A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2012F-5023-43D1-B1CF-BFE3A893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333107" cy="365125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5CEF90-2A69-4F23-93AB-B8D6AADF74CD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9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F93D-390F-465E-B0D5-72A75C273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470026"/>
            <a:ext cx="10515600" cy="2852737"/>
          </a:xfrm>
        </p:spPr>
        <p:txBody>
          <a:bodyPr anchor="b">
            <a:normAutofit/>
          </a:bodyPr>
          <a:lstStyle>
            <a:lvl1pPr latinLnBrk="0">
              <a:defRPr sz="4800"/>
            </a:lvl1pPr>
          </a:lstStyle>
          <a:p>
            <a:r>
              <a:rPr lang="en-US" altLang="ko-KR" dirty="0"/>
              <a:t>Master Title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1743D-6833-4A7C-B35A-0BDDB635A9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Master Subtitle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2845C-3C54-4151-820C-12503D6F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26BB-6A75-410D-A6B0-8FD34915C10D}" type="datetime1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5650C-CE10-43E1-AA00-22EE20BA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E2F95-697E-490C-9C4D-A59E0F91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1879A5-E33B-484A-B193-FE66531AACAC}"/>
              </a:ext>
            </a:extLst>
          </p:cNvPr>
          <p:cNvSpPr/>
          <p:nvPr userDrawn="1"/>
        </p:nvSpPr>
        <p:spPr>
          <a:xfrm>
            <a:off x="838200" y="4413578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6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7D261-400F-43CD-95C8-FE0DF8044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Master Title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46026-ED45-448B-8D67-475453B7B90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649691"/>
            <a:ext cx="5104598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 dirty="0"/>
              <a:t>Master text</a:t>
            </a:r>
            <a:endParaRPr lang="ko-KR" altLang="en-US" dirty="0"/>
          </a:p>
          <a:p>
            <a:pPr lvl="1"/>
            <a:r>
              <a:rPr lang="en-US" altLang="ko-KR" dirty="0"/>
              <a:t>Second</a:t>
            </a:r>
            <a:endParaRPr lang="ko-KR" altLang="en-US" dirty="0"/>
          </a:p>
          <a:p>
            <a:pPr lvl="2"/>
            <a:r>
              <a:rPr lang="en-US" altLang="ko-KR" dirty="0"/>
              <a:t>Third</a:t>
            </a:r>
            <a:endParaRPr lang="ko-KR" altLang="en-US" dirty="0"/>
          </a:p>
          <a:p>
            <a:pPr lvl="3"/>
            <a:r>
              <a:rPr lang="en-US" altLang="ko-KR" dirty="0"/>
              <a:t>Fourth</a:t>
            </a:r>
            <a:endParaRPr lang="ko-KR" altLang="en-US" dirty="0"/>
          </a:p>
          <a:p>
            <a:pPr lvl="4"/>
            <a:r>
              <a:rPr lang="en-US" altLang="ko-KR" dirty="0"/>
              <a:t>Fifth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6C6A5-08D8-440E-B258-B881C64EC21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649691"/>
            <a:ext cx="5181600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 dirty="0"/>
              <a:t>Master text</a:t>
            </a:r>
            <a:endParaRPr lang="ko-KR" altLang="en-US" dirty="0"/>
          </a:p>
          <a:p>
            <a:pPr lvl="1"/>
            <a:r>
              <a:rPr lang="en-US" altLang="ko-KR" dirty="0"/>
              <a:t>Second</a:t>
            </a:r>
            <a:endParaRPr lang="ko-KR" altLang="en-US" dirty="0"/>
          </a:p>
          <a:p>
            <a:pPr lvl="2"/>
            <a:r>
              <a:rPr lang="en-US" altLang="ko-KR" dirty="0"/>
              <a:t>Third</a:t>
            </a:r>
            <a:endParaRPr lang="ko-KR" altLang="en-US" dirty="0"/>
          </a:p>
          <a:p>
            <a:pPr lvl="3"/>
            <a:r>
              <a:rPr lang="en-US" altLang="ko-KR" dirty="0"/>
              <a:t>Fourth</a:t>
            </a:r>
            <a:endParaRPr lang="ko-KR" altLang="en-US" dirty="0"/>
          </a:p>
          <a:p>
            <a:pPr lvl="4"/>
            <a:r>
              <a:rPr lang="en-US" altLang="ko-KR" dirty="0"/>
              <a:t>Fifth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FDB51-62F3-4D1B-B8F7-D40284A7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CDF8-1723-475A-8393-34F016E9B184}" type="datetime1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44B04-D686-4DE2-BDDC-A3B4F371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BE183-4474-4131-AEA4-9ADE4020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08725-7285-4D04-9690-A0DD84547197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BF73A-35E0-4388-AE26-587E2089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F70A1-A021-4782-95A0-99F4C3203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0FFB53-257A-4315-A28C-9FE12D4C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17D5D-46C0-4878-B7E2-BD08FCD07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C2F3F9-8CCB-4F5B-85A6-D7470170D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47C80F-A4FC-4C78-89AB-B072C5C0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CD4A-1F8C-4D3E-BDD6-84C4090AF0D6}" type="datetime1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D4C5CE-D7DE-4C43-8F9E-7EA5847E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1C2CFA-CB2F-4476-8491-FBDAB29C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9CC5-A2AF-47C1-8376-B695DF82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6AA3E-6C10-4BA8-AF8D-ECF436F9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45-46C1-49FB-A041-5415163523D0}" type="datetime1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DE3192-439D-4BEF-8848-4DF7C36D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05EAAA-CE1A-4578-A8FD-BDB3D530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670823-6C59-4996-843F-A4B8E1292D69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5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FA01BA-2C19-4BC8-9D08-60CC0DEE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C6A4-6274-4803-89FF-1DA18D4FE7AA}" type="datetime1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921DE2-A0F7-482E-898F-C86B8C83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6F57A-5DCA-4541-B19A-1752D1A3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1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04372-0C6C-4F44-86AB-8DDAF142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88709-254A-4ED6-9188-74666615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872FF-AC9A-49BF-AC6E-F9EA1A40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015C5-8E89-4986-AA3C-42A3F8FB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353D-6971-4305-AB04-6AEE4DD0E048}" type="datetime1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2C019-EAA8-4CD6-BD5A-68BA9842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76716-556D-4628-94B1-7BC9A345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5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144E-AA68-4DFD-9736-416AF8EE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C731A3-5F0D-4649-AF33-2F2F12D18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070ED-93CE-4C5B-9A13-47766D18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3E617-2B4B-4C49-B34C-F13496F5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5523-461B-44DB-AD97-7C06B206BE7B}" type="datetime1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8F62D-BB02-4585-B0DB-6C572478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A3767-C6FA-46EE-B82E-E441B336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0155A6-5E23-4681-A0F6-D6378107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054"/>
            <a:ext cx="10515600" cy="681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dirty="0"/>
              <a:t>Master Title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357F3-390C-49AE-BB15-6F8F57DC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9691"/>
            <a:ext cx="10515600" cy="4527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 dirty="0"/>
              <a:t>Master text</a:t>
            </a:r>
            <a:endParaRPr lang="ko-KR" altLang="en-US" dirty="0"/>
          </a:p>
          <a:p>
            <a:pPr lvl="1"/>
            <a:r>
              <a:rPr lang="en-US" altLang="ko-KR" dirty="0"/>
              <a:t>Second</a:t>
            </a:r>
            <a:endParaRPr lang="ko-KR" altLang="en-US" dirty="0"/>
          </a:p>
          <a:p>
            <a:pPr lvl="2"/>
            <a:r>
              <a:rPr lang="en-US" altLang="ko-KR" dirty="0"/>
              <a:t>Third</a:t>
            </a:r>
            <a:endParaRPr lang="ko-KR" altLang="en-US" dirty="0"/>
          </a:p>
          <a:p>
            <a:pPr lvl="3"/>
            <a:r>
              <a:rPr lang="en-US" altLang="ko-KR" dirty="0"/>
              <a:t>Fourth</a:t>
            </a:r>
            <a:endParaRPr lang="ko-KR" altLang="en-US" dirty="0"/>
          </a:p>
          <a:p>
            <a:pPr lvl="4"/>
            <a:r>
              <a:rPr lang="en-US" altLang="ko-KR" dirty="0"/>
              <a:t>Fifth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027F-305A-4270-8200-1B8B6B4B7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38399" y="6356350"/>
            <a:ext cx="1333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9D1D2423-15C0-4D7C-B759-40ACCC100800}" type="datetime1">
              <a:rPr lang="ko-KR" altLang="en-US" smtClean="0"/>
              <a:t>2024-05-08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B4A95-7775-4330-B809-DA1B22478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4CA50-4832-40EE-82BE-A431AAD80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333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A439D109-9F59-4B0B-8E20-D6D3A384B1F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EB3B3E-F3B6-4A77-8CE1-CA270A7A296F}"/>
              </a:ext>
            </a:extLst>
          </p:cNvPr>
          <p:cNvSpPr/>
          <p:nvPr userDrawn="1"/>
        </p:nvSpPr>
        <p:spPr>
          <a:xfrm>
            <a:off x="0" y="0"/>
            <a:ext cx="12192000" cy="235670"/>
          </a:xfrm>
          <a:prstGeom prst="rect">
            <a:avLst/>
          </a:prstGeom>
          <a:gradFill>
            <a:gsLst>
              <a:gs pos="63000">
                <a:schemeClr val="tx1"/>
              </a:gs>
              <a:gs pos="0">
                <a:schemeClr val="tx1"/>
              </a:gs>
              <a:gs pos="8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6C67B6-64DE-BC43-862F-41011013E65B}"/>
              </a:ext>
            </a:extLst>
          </p:cNvPr>
          <p:cNvSpPr txBox="1"/>
          <p:nvPr userDrawn="1"/>
        </p:nvSpPr>
        <p:spPr>
          <a:xfrm>
            <a:off x="8501826" y="6550223"/>
            <a:ext cx="3690174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ognitive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ommunications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ystems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aboratory</a:t>
            </a:r>
            <a:endParaRPr lang="en-US" altLang="ko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5C28EFF-3D3E-43FD-8693-9571543969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77" b="34980"/>
          <a:stretch/>
        </p:blipFill>
        <p:spPr>
          <a:xfrm>
            <a:off x="9886511" y="17253"/>
            <a:ext cx="527404" cy="5262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3A55770-318B-4315-AC8C-C7D7C483EA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5" t="68955" b="6534"/>
          <a:stretch/>
        </p:blipFill>
        <p:spPr>
          <a:xfrm>
            <a:off x="10413915" y="17253"/>
            <a:ext cx="1760832" cy="5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12" Type="http://schemas.openxmlformats.org/officeDocument/2006/relationships/image" Target="../media/image3.sv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19.png"/><Relationship Id="rId4" Type="http://schemas.openxmlformats.org/officeDocument/2006/relationships/image" Target="../media/image5.sv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8.png"/><Relationship Id="rId4" Type="http://schemas.openxmlformats.org/officeDocument/2006/relationships/image" Target="../media/image3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8.png"/><Relationship Id="rId4" Type="http://schemas.openxmlformats.org/officeDocument/2006/relationships/image" Target="../media/image3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49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46.png"/><Relationship Id="rId7" Type="http://schemas.openxmlformats.org/officeDocument/2006/relationships/image" Target="../media/image53.png"/><Relationship Id="rId12" Type="http://schemas.openxmlformats.org/officeDocument/2006/relationships/image" Target="../media/image45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55.png"/><Relationship Id="rId10" Type="http://schemas.openxmlformats.org/officeDocument/2006/relationships/image" Target="../media/image43.png"/><Relationship Id="rId4" Type="http://schemas.openxmlformats.org/officeDocument/2006/relationships/image" Target="../media/image36.png"/><Relationship Id="rId9" Type="http://schemas.openxmlformats.org/officeDocument/2006/relationships/image" Target="../media/image42.png"/><Relationship Id="rId1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0.png"/><Relationship Id="rId7" Type="http://schemas.openxmlformats.org/officeDocument/2006/relationships/image" Target="../media/image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11.png"/><Relationship Id="rId7" Type="http://schemas.openxmlformats.org/officeDocument/2006/relationships/image" Target="../media/image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5.sv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70.png"/><Relationship Id="rId7" Type="http://schemas.openxmlformats.org/officeDocument/2006/relationships/image" Target="../media/image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8.png"/><Relationship Id="rId5" Type="http://schemas.openxmlformats.org/officeDocument/2006/relationships/image" Target="../media/image5.sv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E81F8-418E-46B0-BF79-A9E5C85CC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>
            <a:normAutofit/>
          </a:bodyPr>
          <a:lstStyle/>
          <a:p>
            <a:r>
              <a:rPr lang="en-US" altLang="ko-KR" dirty="0"/>
              <a:t>Detection Error Probability Maximization for Disguised Full-Duplex Covert Communications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30F031-E57C-4418-8811-D07BEE7C11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altLang="ko-KR" dirty="0">
                <a:latin typeface="Arial"/>
                <a:ea typeface="맑은 고딕"/>
                <a:cs typeface="Arial"/>
              </a:rPr>
              <a:t>Mar. 29, 2024</a:t>
            </a:r>
          </a:p>
          <a:p>
            <a:r>
              <a:rPr lang="en-US" altLang="ko-KR" dirty="0">
                <a:latin typeface="Arial"/>
                <a:ea typeface="맑은 고딕"/>
                <a:cs typeface="Arial"/>
              </a:rPr>
              <a:t>Refat Khan, and Jihwan Moon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469BC-9EBF-44CC-97A2-356DEFF5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537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092" y="1609776"/>
                <a:ext cx="10515600" cy="4527272"/>
              </a:xfrm>
            </p:spPr>
            <p:txBody>
              <a:bodyPr/>
              <a:lstStyle/>
              <a:p>
                <a:r>
                  <a:rPr lang="en-US" altLang="ko-KR" b="1" dirty="0"/>
                  <a:t>2.2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warden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092" y="1609776"/>
                <a:ext cx="10515600" cy="4527272"/>
              </a:xfrm>
              <a:blipFill>
                <a:blip r:embed="rId2"/>
                <a:stretch>
                  <a:fillRect l="-522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55991C-70E5-CAA5-088B-718A08FF0F36}"/>
              </a:ext>
            </a:extLst>
          </p:cNvPr>
          <p:cNvCxnSpPr>
            <a:cxnSpLocks/>
          </p:cNvCxnSpPr>
          <p:nvPr/>
        </p:nvCxnSpPr>
        <p:spPr>
          <a:xfrm>
            <a:off x="3917992" y="403957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E0ABD8-5ED1-823D-4D09-2093842C5AFF}"/>
              </a:ext>
            </a:extLst>
          </p:cNvPr>
          <p:cNvSpPr txBox="1"/>
          <p:nvPr/>
        </p:nvSpPr>
        <p:spPr>
          <a:xfrm>
            <a:off x="2998016" y="5010165"/>
            <a:ext cx="15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8461B7-91E6-C87E-53E6-60AAE625BAE8}"/>
              </a:ext>
            </a:extLst>
          </p:cNvPr>
          <p:cNvSpPr txBox="1"/>
          <p:nvPr/>
        </p:nvSpPr>
        <p:spPr>
          <a:xfrm>
            <a:off x="5351163" y="5010165"/>
            <a:ext cx="145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Warden,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b="1" dirty="0"/>
          </a:p>
        </p:txBody>
      </p:sp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2C9BCB88-BE9E-19B4-6FAA-75E092FCF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2626" y="3486029"/>
            <a:ext cx="360000" cy="360000"/>
          </a:xfrm>
          <a:prstGeom prst="rect">
            <a:avLst/>
          </a:prstGeom>
        </p:spPr>
      </p:pic>
      <p:pic>
        <p:nvPicPr>
          <p:cNvPr id="34" name="그래픽 33" descr="문서 단색으로 채워진">
            <a:extLst>
              <a:ext uri="{FF2B5EF4-FFF2-40B4-BE49-F238E27FC236}">
                <a16:creationId xmlns:a16="http://schemas.microsoft.com/office/drawing/2014/main" id="{0B3E3276-0984-921B-AACA-4F0DA98B7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9389" y="3513412"/>
            <a:ext cx="360000" cy="360000"/>
          </a:xfrm>
          <a:prstGeom prst="rect">
            <a:avLst/>
          </a:prstGeom>
        </p:spPr>
      </p:pic>
      <p:pic>
        <p:nvPicPr>
          <p:cNvPr id="35" name="그래픽 34" descr="자물쇠 단색으로 채워진">
            <a:extLst>
              <a:ext uri="{FF2B5EF4-FFF2-40B4-BE49-F238E27FC236}">
                <a16:creationId xmlns:a16="http://schemas.microsoft.com/office/drawing/2014/main" id="{BD0B3A74-C929-B576-618D-A841F1690E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68365" y="3650285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/>
              <p:nvPr/>
            </p:nvSpPr>
            <p:spPr>
              <a:xfrm>
                <a:off x="3594580" y="3113633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Public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580" y="3113633"/>
                <a:ext cx="2483402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/>
              <p:nvPr/>
            </p:nvSpPr>
            <p:spPr>
              <a:xfrm>
                <a:off x="6182721" y="3113633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721" y="3113633"/>
                <a:ext cx="2483402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개체 6">
                <a:extLst>
                  <a:ext uri="{FF2B5EF4-FFF2-40B4-BE49-F238E27FC236}">
                    <a16:creationId xmlns:a16="http://schemas.microsoft.com/office/drawing/2014/main" id="{3CEEE139-C3C1-56C5-5E44-41A8970C0834}"/>
                  </a:ext>
                </a:extLst>
              </p:cNvPr>
              <p:cNvSpPr txBox="1"/>
              <p:nvPr/>
            </p:nvSpPr>
            <p:spPr>
              <a:xfrm>
                <a:off x="1465263" y="2351088"/>
                <a:ext cx="2863850" cy="366712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개체 6">
                <a:extLst>
                  <a:ext uri="{FF2B5EF4-FFF2-40B4-BE49-F238E27FC236}">
                    <a16:creationId xmlns:a16="http://schemas.microsoft.com/office/drawing/2014/main" id="{3CEEE139-C3C1-56C5-5E44-41A8970C0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263" y="2351088"/>
                <a:ext cx="2863850" cy="3667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128347AB-84E9-BC59-7606-AC40FB74415B}"/>
              </a:ext>
            </a:extLst>
          </p:cNvPr>
          <p:cNvGrpSpPr/>
          <p:nvPr/>
        </p:nvGrpSpPr>
        <p:grpSpPr>
          <a:xfrm>
            <a:off x="3491069" y="3979074"/>
            <a:ext cx="581340" cy="971183"/>
            <a:chOff x="3052038" y="3867264"/>
            <a:chExt cx="581340" cy="97118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DEFFF0C-BADB-FB0F-DF14-A499BC652864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6BB25E-97E3-4ABD-6541-BD553D0F4AE1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4591D6-E15B-FC21-94C7-2B94D20AA7DA}"/>
              </a:ext>
            </a:extLst>
          </p:cNvPr>
          <p:cNvGrpSpPr/>
          <p:nvPr/>
        </p:nvGrpSpPr>
        <p:grpSpPr>
          <a:xfrm>
            <a:off x="8119590" y="3979074"/>
            <a:ext cx="581340" cy="971183"/>
            <a:chOff x="6963974" y="3867264"/>
            <a:chExt cx="581340" cy="97118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187065-0760-3592-53D6-162CEDA65640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E1349E-606F-7CB2-815B-0BC49F3FD885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73B34E-68C0-F695-35BE-4CEFEB64407A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0DF0E1D-501D-522C-A386-B11F4BF89097}"/>
              </a:ext>
            </a:extLst>
          </p:cNvPr>
          <p:cNvGrpSpPr/>
          <p:nvPr/>
        </p:nvGrpSpPr>
        <p:grpSpPr>
          <a:xfrm>
            <a:off x="5801674" y="3979074"/>
            <a:ext cx="581340" cy="971183"/>
            <a:chOff x="3052038" y="3867264"/>
            <a:chExt cx="581340" cy="971183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4407E54-8839-7B17-A9CC-2D2133398282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3DDA197-749A-0ADE-5902-9A694F2C3580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0C5EAE5-A6B1-0238-A587-E561E1EC85D1}"/>
              </a:ext>
            </a:extLst>
          </p:cNvPr>
          <p:cNvCxnSpPr>
            <a:cxnSpLocks/>
          </p:cNvCxnSpPr>
          <p:nvPr/>
        </p:nvCxnSpPr>
        <p:spPr>
          <a:xfrm flipH="1">
            <a:off x="6268651" y="4039573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보안 카메라 단색으로 채워진">
            <a:extLst>
              <a:ext uri="{FF2B5EF4-FFF2-40B4-BE49-F238E27FC236}">
                <a16:creationId xmlns:a16="http://schemas.microsoft.com/office/drawing/2014/main" id="{E3DDF53B-72EB-E8EA-BD6E-9BD27527BC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18892" y="4479587"/>
            <a:ext cx="360000" cy="36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619642E-E536-BC4C-CFB4-CFBC0C2267AB}"/>
              </a:ext>
            </a:extLst>
          </p:cNvPr>
          <p:cNvSpPr txBox="1"/>
          <p:nvPr/>
        </p:nvSpPr>
        <p:spPr>
          <a:xfrm>
            <a:off x="6779523" y="5010165"/>
            <a:ext cx="32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9205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effective residual signal assuming the warden successfully decoded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The null and alternative hypotheses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The test statistics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11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개체 8">
                <a:extLst>
                  <a:ext uri="{FF2B5EF4-FFF2-40B4-BE49-F238E27FC236}">
                    <a16:creationId xmlns:a16="http://schemas.microsoft.com/office/drawing/2014/main" id="{8DFF1165-6215-5EEC-AC8C-9E39B84B4158}"/>
                  </a:ext>
                </a:extLst>
              </p:cNvPr>
              <p:cNvSpPr txBox="1"/>
              <p:nvPr/>
            </p:nvSpPr>
            <p:spPr>
              <a:xfrm>
                <a:off x="2058988" y="5182005"/>
                <a:ext cx="1990725" cy="733425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개체 8">
                <a:extLst>
                  <a:ext uri="{FF2B5EF4-FFF2-40B4-BE49-F238E27FC236}">
                    <a16:creationId xmlns:a16="http://schemas.microsoft.com/office/drawing/2014/main" id="{8DFF1165-6215-5EEC-AC8C-9E39B84B4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8" y="5182005"/>
                <a:ext cx="1990725" cy="7334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개체 5">
                <a:extLst>
                  <a:ext uri="{FF2B5EF4-FFF2-40B4-BE49-F238E27FC236}">
                    <a16:creationId xmlns:a16="http://schemas.microsoft.com/office/drawing/2014/main" id="{DBCBB73B-4BB2-9691-A471-1DB31033EA35}"/>
                  </a:ext>
                </a:extLst>
              </p:cNvPr>
              <p:cNvSpPr txBox="1"/>
              <p:nvPr/>
            </p:nvSpPr>
            <p:spPr>
              <a:xfrm>
                <a:off x="2058988" y="3706424"/>
                <a:ext cx="2200275" cy="698500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개체 5">
                <a:extLst>
                  <a:ext uri="{FF2B5EF4-FFF2-40B4-BE49-F238E27FC236}">
                    <a16:creationId xmlns:a16="http://schemas.microsoft.com/office/drawing/2014/main" id="{DBCBB73B-4BB2-9691-A471-1DB31033E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8" y="3706424"/>
                <a:ext cx="2200275" cy="6985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개체 4">
                <a:extLst>
                  <a:ext uri="{FF2B5EF4-FFF2-40B4-BE49-F238E27FC236}">
                    <a16:creationId xmlns:a16="http://schemas.microsoft.com/office/drawing/2014/main" id="{3C7AABC6-2BAB-F478-DEAC-D31E5164AF78}"/>
                  </a:ext>
                </a:extLst>
              </p:cNvPr>
              <p:cNvSpPr txBox="1"/>
              <p:nvPr/>
            </p:nvSpPr>
            <p:spPr>
              <a:xfrm>
                <a:off x="2058988" y="2593975"/>
                <a:ext cx="1763712" cy="366713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개체 4">
                <a:extLst>
                  <a:ext uri="{FF2B5EF4-FFF2-40B4-BE49-F238E27FC236}">
                    <a16:creationId xmlns:a16="http://schemas.microsoft.com/office/drawing/2014/main" id="{3C7AABC6-2BAB-F478-DEAC-D31E5164A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8" y="2593975"/>
                <a:ext cx="1763712" cy="3667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436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[BHe:17][JSi:21]</a:t>
                </a:r>
              </a:p>
              <a:p>
                <a:pPr lvl="3"/>
                <a:r>
                  <a:rPr lang="en-US" altLang="ko-KR" dirty="0"/>
                  <a:t>Bounded uncertainty model with the mean noise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3"/>
                <a:r>
                  <a:rPr lang="en-US" altLang="ko-KR" dirty="0"/>
                  <a:t>By change of variables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[Appendix A]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12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개체 8">
                <a:extLst>
                  <a:ext uri="{FF2B5EF4-FFF2-40B4-BE49-F238E27FC236}">
                    <a16:creationId xmlns:a16="http://schemas.microsoft.com/office/drawing/2014/main" id="{8DFF1165-6215-5EEC-AC8C-9E39B84B4158}"/>
                  </a:ext>
                </a:extLst>
              </p:cNvPr>
              <p:cNvSpPr txBox="1"/>
              <p:nvPr/>
            </p:nvSpPr>
            <p:spPr>
              <a:xfrm>
                <a:off x="2524646" y="5264150"/>
                <a:ext cx="4784725" cy="132715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den>
                      </m:f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func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개체 8">
                <a:extLst>
                  <a:ext uri="{FF2B5EF4-FFF2-40B4-BE49-F238E27FC236}">
                    <a16:creationId xmlns:a16="http://schemas.microsoft.com/office/drawing/2014/main" id="{8DFF1165-6215-5EEC-AC8C-9E39B84B4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646" y="5264150"/>
                <a:ext cx="4784725" cy="13271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개체 6">
                <a:extLst>
                  <a:ext uri="{FF2B5EF4-FFF2-40B4-BE49-F238E27FC236}">
                    <a16:creationId xmlns:a16="http://schemas.microsoft.com/office/drawing/2014/main" id="{2882EC4A-7D6F-CD7A-BFBE-1E52C9E4763B}"/>
                  </a:ext>
                </a:extLst>
              </p:cNvPr>
              <p:cNvSpPr txBox="1"/>
              <p:nvPr/>
            </p:nvSpPr>
            <p:spPr>
              <a:xfrm>
                <a:off x="2524646" y="2963863"/>
                <a:ext cx="6234112" cy="1606550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dB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dB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dB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̄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dB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dB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dB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개체 6">
                <a:extLst>
                  <a:ext uri="{FF2B5EF4-FFF2-40B4-BE49-F238E27FC236}">
                    <a16:creationId xmlns:a16="http://schemas.microsoft.com/office/drawing/2014/main" id="{2882EC4A-7D6F-CD7A-BFBE-1E52C9E47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646" y="2963863"/>
                <a:ext cx="6234112" cy="16065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139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Detection error probability (DEP)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3"/>
                <a:r>
                  <a:rPr lang="en-US" altLang="ko-KR" dirty="0"/>
                  <a:t>False alarm probability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13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개체 4">
                <a:extLst>
                  <a:ext uri="{FF2B5EF4-FFF2-40B4-BE49-F238E27FC236}">
                    <a16:creationId xmlns:a16="http://schemas.microsoft.com/office/drawing/2014/main" id="{3C7AABC6-2BAB-F478-DEAC-D31E5164AF78}"/>
                  </a:ext>
                </a:extLst>
              </p:cNvPr>
              <p:cNvSpPr txBox="1"/>
              <p:nvPr/>
            </p:nvSpPr>
            <p:spPr>
              <a:xfrm>
                <a:off x="2058988" y="2540584"/>
                <a:ext cx="506413" cy="8382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개체 4">
                <a:extLst>
                  <a:ext uri="{FF2B5EF4-FFF2-40B4-BE49-F238E27FC236}">
                    <a16:creationId xmlns:a16="http://schemas.microsoft.com/office/drawing/2014/main" id="{3C7AABC6-2BAB-F478-DEAC-D31E5164A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8" y="2540584"/>
                <a:ext cx="506413" cy="838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개체 7">
                <a:extLst>
                  <a:ext uri="{FF2B5EF4-FFF2-40B4-BE49-F238E27FC236}">
                    <a16:creationId xmlns:a16="http://schemas.microsoft.com/office/drawing/2014/main" id="{93FAE1B3-6886-B9E5-12EC-EA9C46EB0441}"/>
                  </a:ext>
                </a:extLst>
              </p:cNvPr>
              <p:cNvSpPr txBox="1"/>
              <p:nvPr/>
            </p:nvSpPr>
            <p:spPr>
              <a:xfrm>
                <a:off x="2058988" y="3689350"/>
                <a:ext cx="4941887" cy="90805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error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False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alarm</m:t>
                          </m:r>
                        </m:lim>
                      </m:limLow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error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Miss</m:t>
                          </m:r>
                        </m:lim>
                      </m:limLow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개체 7">
                <a:extLst>
                  <a:ext uri="{FF2B5EF4-FFF2-40B4-BE49-F238E27FC236}">
                    <a16:creationId xmlns:a16="http://schemas.microsoft.com/office/drawing/2014/main" id="{93FAE1B3-6886-B9E5-12EC-EA9C46EB0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8" y="3689350"/>
                <a:ext cx="4941887" cy="9080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개체 12">
                <a:extLst>
                  <a:ext uri="{FF2B5EF4-FFF2-40B4-BE49-F238E27FC236}">
                    <a16:creationId xmlns:a16="http://schemas.microsoft.com/office/drawing/2014/main" id="{CC51EC96-A06B-12D9-42B8-3836576DBD05}"/>
                  </a:ext>
                </a:extLst>
              </p:cNvPr>
              <p:cNvSpPr txBox="1"/>
              <p:nvPr/>
            </p:nvSpPr>
            <p:spPr>
              <a:xfrm>
                <a:off x="2524646" y="5159375"/>
                <a:ext cx="7805738" cy="663575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func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개체 12">
                <a:extLst>
                  <a:ext uri="{FF2B5EF4-FFF2-40B4-BE49-F238E27FC236}">
                    <a16:creationId xmlns:a16="http://schemas.microsoft.com/office/drawing/2014/main" id="{CC51EC96-A06B-12D9-42B8-3836576DB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646" y="5159375"/>
                <a:ext cx="7805738" cy="6635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015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Detection error probability (DEP)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3"/>
                <a:r>
                  <a:rPr lang="en-US" altLang="ko-KR" dirty="0"/>
                  <a:t>Miss probability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14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개체 4">
                <a:extLst>
                  <a:ext uri="{FF2B5EF4-FFF2-40B4-BE49-F238E27FC236}">
                    <a16:creationId xmlns:a16="http://schemas.microsoft.com/office/drawing/2014/main" id="{3C7AABC6-2BAB-F478-DEAC-D31E5164AF78}"/>
                  </a:ext>
                </a:extLst>
              </p:cNvPr>
              <p:cNvSpPr txBox="1"/>
              <p:nvPr/>
            </p:nvSpPr>
            <p:spPr>
              <a:xfrm>
                <a:off x="2058988" y="2540584"/>
                <a:ext cx="506413" cy="8382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" name="개체 4">
                <a:extLst>
                  <a:ext uri="{FF2B5EF4-FFF2-40B4-BE49-F238E27FC236}">
                    <a16:creationId xmlns:a16="http://schemas.microsoft.com/office/drawing/2014/main" id="{3C7AABC6-2BAB-F478-DEAC-D31E5164A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8" y="2540584"/>
                <a:ext cx="506413" cy="838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개체 8">
                <a:extLst>
                  <a:ext uri="{FF2B5EF4-FFF2-40B4-BE49-F238E27FC236}">
                    <a16:creationId xmlns:a16="http://schemas.microsoft.com/office/drawing/2014/main" id="{0077A6B0-212C-7782-899E-F90A9872232F}"/>
                  </a:ext>
                </a:extLst>
              </p:cNvPr>
              <p:cNvSpPr txBox="1"/>
              <p:nvPr/>
            </p:nvSpPr>
            <p:spPr>
              <a:xfrm>
                <a:off x="2524125" y="5062538"/>
                <a:ext cx="6303963" cy="1798637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개체 8">
                <a:extLst>
                  <a:ext uri="{FF2B5EF4-FFF2-40B4-BE49-F238E27FC236}">
                    <a16:creationId xmlns:a16="http://schemas.microsoft.com/office/drawing/2014/main" id="{0077A6B0-212C-7782-899E-F90A98722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125" y="5062538"/>
                <a:ext cx="6303963" cy="17986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개체 10">
                <a:extLst>
                  <a:ext uri="{FF2B5EF4-FFF2-40B4-BE49-F238E27FC236}">
                    <a16:creationId xmlns:a16="http://schemas.microsoft.com/office/drawing/2014/main" id="{7F186A28-1DA2-3CD8-5A57-1ECC2611C0E0}"/>
                  </a:ext>
                </a:extLst>
              </p:cNvPr>
              <p:cNvSpPr txBox="1"/>
              <p:nvPr/>
            </p:nvSpPr>
            <p:spPr>
              <a:xfrm>
                <a:off x="2058988" y="3689268"/>
                <a:ext cx="4941887" cy="90805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error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False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alarm</m:t>
                          </m:r>
                        </m:lim>
                      </m:limLow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error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Miss</m:t>
                          </m:r>
                        </m:lim>
                      </m:limLow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개체 10">
                <a:extLst>
                  <a:ext uri="{FF2B5EF4-FFF2-40B4-BE49-F238E27FC236}">
                    <a16:creationId xmlns:a16="http://schemas.microsoft.com/office/drawing/2014/main" id="{7F186A28-1DA2-3CD8-5A57-1ECC2611C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8" y="3689268"/>
                <a:ext cx="4941887" cy="9080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031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Detection error probability (DEP)</a:t>
                </a:r>
              </a:p>
              <a:p>
                <a:pPr lvl="3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15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개체 4">
                <a:extLst>
                  <a:ext uri="{FF2B5EF4-FFF2-40B4-BE49-F238E27FC236}">
                    <a16:creationId xmlns:a16="http://schemas.microsoft.com/office/drawing/2014/main" id="{3C7AABC6-2BAB-F478-DEAC-D31E5164AF78}"/>
                  </a:ext>
                </a:extLst>
              </p:cNvPr>
              <p:cNvSpPr txBox="1"/>
              <p:nvPr/>
            </p:nvSpPr>
            <p:spPr>
              <a:xfrm>
                <a:off x="2058988" y="2540584"/>
                <a:ext cx="506413" cy="8382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" name="개체 4">
                <a:extLst>
                  <a:ext uri="{FF2B5EF4-FFF2-40B4-BE49-F238E27FC236}">
                    <a16:creationId xmlns:a16="http://schemas.microsoft.com/office/drawing/2014/main" id="{3C7AABC6-2BAB-F478-DEAC-D31E5164A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8" y="2540584"/>
                <a:ext cx="506413" cy="838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개체 5">
                <a:extLst>
                  <a:ext uri="{FF2B5EF4-FFF2-40B4-BE49-F238E27FC236}">
                    <a16:creationId xmlns:a16="http://schemas.microsoft.com/office/drawing/2014/main" id="{B2B42BA4-55C4-ADC2-EB2B-27452BB6FA3B}"/>
                  </a:ext>
                </a:extLst>
              </p:cNvPr>
              <p:cNvSpPr txBox="1"/>
              <p:nvPr/>
            </p:nvSpPr>
            <p:spPr>
              <a:xfrm>
                <a:off x="2058988" y="4046538"/>
                <a:ext cx="6111875" cy="258445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개체 5">
                <a:extLst>
                  <a:ext uri="{FF2B5EF4-FFF2-40B4-BE49-F238E27FC236}">
                    <a16:creationId xmlns:a16="http://schemas.microsoft.com/office/drawing/2014/main" id="{B2B42BA4-55C4-ADC2-EB2B-27452BB6F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8" y="4046538"/>
                <a:ext cx="6111875" cy="2584450"/>
              </a:xfrm>
              <a:prstGeom prst="rect">
                <a:avLst/>
              </a:prstGeom>
              <a:blipFill>
                <a:blip r:embed="rId6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800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Detection error probability (DEP)</a:t>
                </a:r>
              </a:p>
              <a:p>
                <a:pPr lvl="3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16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개체 4">
                <a:extLst>
                  <a:ext uri="{FF2B5EF4-FFF2-40B4-BE49-F238E27FC236}">
                    <a16:creationId xmlns:a16="http://schemas.microsoft.com/office/drawing/2014/main" id="{3C7AABC6-2BAB-F478-DEAC-D31E5164AF78}"/>
                  </a:ext>
                </a:extLst>
              </p:cNvPr>
              <p:cNvSpPr txBox="1"/>
              <p:nvPr/>
            </p:nvSpPr>
            <p:spPr>
              <a:xfrm>
                <a:off x="2058988" y="2540584"/>
                <a:ext cx="506413" cy="8382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" name="개체 4">
                <a:extLst>
                  <a:ext uri="{FF2B5EF4-FFF2-40B4-BE49-F238E27FC236}">
                    <a16:creationId xmlns:a16="http://schemas.microsoft.com/office/drawing/2014/main" id="{3C7AABC6-2BAB-F478-DEAC-D31E5164A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8" y="2540584"/>
                <a:ext cx="506413" cy="838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개체 5">
                <a:extLst>
                  <a:ext uri="{FF2B5EF4-FFF2-40B4-BE49-F238E27FC236}">
                    <a16:creationId xmlns:a16="http://schemas.microsoft.com/office/drawing/2014/main" id="{B2B42BA4-55C4-ADC2-EB2B-27452BB6FA3B}"/>
                  </a:ext>
                </a:extLst>
              </p:cNvPr>
              <p:cNvSpPr txBox="1"/>
              <p:nvPr/>
            </p:nvSpPr>
            <p:spPr>
              <a:xfrm>
                <a:off x="2058988" y="4046538"/>
                <a:ext cx="6792913" cy="258445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≥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&lt;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개체 5">
                <a:extLst>
                  <a:ext uri="{FF2B5EF4-FFF2-40B4-BE49-F238E27FC236}">
                    <a16:creationId xmlns:a16="http://schemas.microsoft.com/office/drawing/2014/main" id="{B2B42BA4-55C4-ADC2-EB2B-27452BB6F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8" y="4046538"/>
                <a:ext cx="6792913" cy="2584450"/>
              </a:xfrm>
              <a:prstGeom prst="rect">
                <a:avLst/>
              </a:prstGeom>
              <a:blipFill>
                <a:blip r:embed="rId6"/>
                <a:stretch>
                  <a:fillRect l="-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067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17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개체 8">
                <a:extLst>
                  <a:ext uri="{FF2B5EF4-FFF2-40B4-BE49-F238E27FC236}">
                    <a16:creationId xmlns:a16="http://schemas.microsoft.com/office/drawing/2014/main" id="{C066EE38-5EE2-94E8-FBF9-F355730A9345}"/>
                  </a:ext>
                </a:extLst>
              </p:cNvPr>
              <p:cNvSpPr txBox="1"/>
              <p:nvPr/>
            </p:nvSpPr>
            <p:spPr>
              <a:xfrm>
                <a:off x="2058988" y="2601913"/>
                <a:ext cx="2287587" cy="576262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개체 8">
                <a:extLst>
                  <a:ext uri="{FF2B5EF4-FFF2-40B4-BE49-F238E27FC236}">
                    <a16:creationId xmlns:a16="http://schemas.microsoft.com/office/drawing/2014/main" id="{C066EE38-5EE2-94E8-FBF9-F355730A9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8" y="2601913"/>
                <a:ext cx="2287587" cy="576262"/>
              </a:xfrm>
              <a:prstGeom prst="rect">
                <a:avLst/>
              </a:prstGeom>
              <a:blipFill>
                <a:blip r:embed="rId5"/>
                <a:stretch>
                  <a:fillRect l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4509D0B-B6F5-3CFB-8444-9B20642D558A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8EA230-06E8-60BF-4FFA-51C809258035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70248F-1D11-026C-8432-D3D68B15F0C5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D33F653-C1A1-177F-7D76-3B2E946D04E9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3E9FAFB-5FAF-3BD5-4F0B-0F6F1BD393AF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F193310-B5BE-28F4-98CA-F0BC7E8421AE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개체 19">
                <a:extLst>
                  <a:ext uri="{FF2B5EF4-FFF2-40B4-BE49-F238E27FC236}">
                    <a16:creationId xmlns:a16="http://schemas.microsoft.com/office/drawing/2014/main" id="{C54A2C9E-D34C-C78B-BCFE-E9CB0AA6FA0C}"/>
                  </a:ext>
                </a:extLst>
              </p:cNvPr>
              <p:cNvSpPr txBox="1"/>
              <p:nvPr/>
            </p:nvSpPr>
            <p:spPr>
              <a:xfrm>
                <a:off x="10619746" y="4945187"/>
                <a:ext cx="174625" cy="192087"/>
              </a:xfrm>
              <a:prstGeom prst="rect">
                <a:avLst/>
              </a:prstGeom>
            </p:spPr>
            <p:txBody>
              <a:bodyPr>
                <a:normAutofit fontScale="3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0" name="개체 19">
                <a:extLst>
                  <a:ext uri="{FF2B5EF4-FFF2-40B4-BE49-F238E27FC236}">
                    <a16:creationId xmlns:a16="http://schemas.microsoft.com/office/drawing/2014/main" id="{C54A2C9E-D34C-C78B-BCFE-E9CB0AA6F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746" y="4945187"/>
                <a:ext cx="174625" cy="1920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개체 20">
                <a:extLst>
                  <a:ext uri="{FF2B5EF4-FFF2-40B4-BE49-F238E27FC236}">
                    <a16:creationId xmlns:a16="http://schemas.microsoft.com/office/drawing/2014/main" id="{9DD822CC-685F-1CE3-4366-B41AEE05DEA1}"/>
                  </a:ext>
                </a:extLst>
              </p:cNvPr>
              <p:cNvSpPr txBox="1"/>
              <p:nvPr/>
            </p:nvSpPr>
            <p:spPr>
              <a:xfrm>
                <a:off x="1383549" y="3209841"/>
                <a:ext cx="855662" cy="34925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개체 20">
                <a:extLst>
                  <a:ext uri="{FF2B5EF4-FFF2-40B4-BE49-F238E27FC236}">
                    <a16:creationId xmlns:a16="http://schemas.microsoft.com/office/drawing/2014/main" id="{9DD822CC-685F-1CE3-4366-B41AEE05D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549" y="3209841"/>
                <a:ext cx="855662" cy="3492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9F28974-BBBF-4023-520E-400847A02113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개체 24">
                <a:extLst>
                  <a:ext uri="{FF2B5EF4-FFF2-40B4-BE49-F238E27FC236}">
                    <a16:creationId xmlns:a16="http://schemas.microsoft.com/office/drawing/2014/main" id="{393C9433-D558-5985-7229-1EB2AE0E4174}"/>
                  </a:ext>
                </a:extLst>
              </p:cNvPr>
              <p:cNvSpPr txBox="1"/>
              <p:nvPr/>
            </p:nvSpPr>
            <p:spPr>
              <a:xfrm>
                <a:off x="4922838" y="5430838"/>
                <a:ext cx="419100" cy="331787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개체 24">
                <a:extLst>
                  <a:ext uri="{FF2B5EF4-FFF2-40B4-BE49-F238E27FC236}">
                    <a16:creationId xmlns:a16="http://schemas.microsoft.com/office/drawing/2014/main" id="{393C9433-D558-5985-7229-1EB2AE0E4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838" y="5430838"/>
                <a:ext cx="419100" cy="331787"/>
              </a:xfrm>
              <a:prstGeom prst="rect">
                <a:avLst/>
              </a:prstGeom>
              <a:blipFill>
                <a:blip r:embed="rId8"/>
                <a:stretch>
                  <a:fillRect r="-2058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개체 25">
                <a:extLst>
                  <a:ext uri="{FF2B5EF4-FFF2-40B4-BE49-F238E27FC236}">
                    <a16:creationId xmlns:a16="http://schemas.microsoft.com/office/drawing/2014/main" id="{4731B7AA-A807-9D50-FAAB-D139C1D402FB}"/>
                  </a:ext>
                </a:extLst>
              </p:cNvPr>
              <p:cNvSpPr txBox="1"/>
              <p:nvPr/>
            </p:nvSpPr>
            <p:spPr>
              <a:xfrm>
                <a:off x="6661150" y="5311775"/>
                <a:ext cx="1414463" cy="576263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개체 25">
                <a:extLst>
                  <a:ext uri="{FF2B5EF4-FFF2-40B4-BE49-F238E27FC236}">
                    <a16:creationId xmlns:a16="http://schemas.microsoft.com/office/drawing/2014/main" id="{4731B7AA-A807-9D50-FAAB-D139C1D40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50" y="5311775"/>
                <a:ext cx="1414463" cy="5762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개체 26">
                <a:extLst>
                  <a:ext uri="{FF2B5EF4-FFF2-40B4-BE49-F238E27FC236}">
                    <a16:creationId xmlns:a16="http://schemas.microsoft.com/office/drawing/2014/main" id="{2FA31AF3-1A78-F87A-FAD9-17FED99435F5}"/>
                  </a:ext>
                </a:extLst>
              </p:cNvPr>
              <p:cNvSpPr txBox="1"/>
              <p:nvPr/>
            </p:nvSpPr>
            <p:spPr>
              <a:xfrm>
                <a:off x="9145588" y="5437188"/>
                <a:ext cx="1344612" cy="384175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개체 26">
                <a:extLst>
                  <a:ext uri="{FF2B5EF4-FFF2-40B4-BE49-F238E27FC236}">
                    <a16:creationId xmlns:a16="http://schemas.microsoft.com/office/drawing/2014/main" id="{2FA31AF3-1A78-F87A-FAD9-17FED9943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588" y="5437188"/>
                <a:ext cx="1344612" cy="3841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개체 27">
                <a:extLst>
                  <a:ext uri="{FF2B5EF4-FFF2-40B4-BE49-F238E27FC236}">
                    <a16:creationId xmlns:a16="http://schemas.microsoft.com/office/drawing/2014/main" id="{1CFC9993-2808-39D9-5764-2BC75E511A32}"/>
                  </a:ext>
                </a:extLst>
              </p:cNvPr>
              <p:cNvSpPr txBox="1"/>
              <p:nvPr/>
            </p:nvSpPr>
            <p:spPr>
              <a:xfrm>
                <a:off x="3019425" y="5343525"/>
                <a:ext cx="506413" cy="576263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개체 27">
                <a:extLst>
                  <a:ext uri="{FF2B5EF4-FFF2-40B4-BE49-F238E27FC236}">
                    <a16:creationId xmlns:a16="http://schemas.microsoft.com/office/drawing/2014/main" id="{1CFC9993-2808-39D9-5764-2BC75E51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425" y="5343525"/>
                <a:ext cx="506413" cy="576263"/>
              </a:xfrm>
              <a:prstGeom prst="rect">
                <a:avLst/>
              </a:prstGeom>
              <a:blipFill>
                <a:blip r:embed="rId11"/>
                <a:stretch>
                  <a:fillRect r="-7229" b="-5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1389DE-5CF6-D2F0-A146-08051AE07C8A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CDD5607-49A2-5DF5-C54E-83D42B9FA642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D65AE1E-900A-2553-1050-49AB78BAB595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8D81427-A6E7-0F2B-FF23-D0C65580B8B4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63BC68B-D9D4-B41B-780B-CED677B6DA83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개체 35">
                <a:extLst>
                  <a:ext uri="{FF2B5EF4-FFF2-40B4-BE49-F238E27FC236}">
                    <a16:creationId xmlns:a16="http://schemas.microsoft.com/office/drawing/2014/main" id="{8C624E77-4C53-2C09-D66B-51621BEFA168}"/>
                  </a:ext>
                </a:extLst>
              </p:cNvPr>
              <p:cNvSpPr txBox="1"/>
              <p:nvPr/>
            </p:nvSpPr>
            <p:spPr>
              <a:xfrm>
                <a:off x="1903413" y="3446463"/>
                <a:ext cx="209550" cy="541337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개체 35">
                <a:extLst>
                  <a:ext uri="{FF2B5EF4-FFF2-40B4-BE49-F238E27FC236}">
                    <a16:creationId xmlns:a16="http://schemas.microsoft.com/office/drawing/2014/main" id="{8C624E77-4C53-2C09-D66B-51621BEFA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13" y="3446463"/>
                <a:ext cx="209550" cy="541337"/>
              </a:xfrm>
              <a:prstGeom prst="rect">
                <a:avLst/>
              </a:prstGeom>
              <a:blipFill>
                <a:blip r:embed="rId12"/>
                <a:stretch>
                  <a:fillRect r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개체 36">
                <a:extLst>
                  <a:ext uri="{FF2B5EF4-FFF2-40B4-BE49-F238E27FC236}">
                    <a16:creationId xmlns:a16="http://schemas.microsoft.com/office/drawing/2014/main" id="{B60519F6-4952-138B-4DBB-FEB396CF2470}"/>
                  </a:ext>
                </a:extLst>
              </p:cNvPr>
              <p:cNvSpPr txBox="1"/>
              <p:nvPr/>
            </p:nvSpPr>
            <p:spPr>
              <a:xfrm>
                <a:off x="2204368" y="5400622"/>
                <a:ext cx="174625" cy="244475"/>
              </a:xfrm>
              <a:prstGeom prst="rect">
                <a:avLst/>
              </a:prstGeom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개체 36">
                <a:extLst>
                  <a:ext uri="{FF2B5EF4-FFF2-40B4-BE49-F238E27FC236}">
                    <a16:creationId xmlns:a16="http://schemas.microsoft.com/office/drawing/2014/main" id="{B60519F6-4952-138B-4DBB-FEB396CF2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68" y="5400622"/>
                <a:ext cx="174625" cy="244475"/>
              </a:xfrm>
              <a:prstGeom prst="rect">
                <a:avLst/>
              </a:prstGeom>
              <a:blipFill>
                <a:blip r:embed="rId13"/>
                <a:stretch>
                  <a:fillRect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개체 37">
                <a:extLst>
                  <a:ext uri="{FF2B5EF4-FFF2-40B4-BE49-F238E27FC236}">
                    <a16:creationId xmlns:a16="http://schemas.microsoft.com/office/drawing/2014/main" id="{518D29A3-B70C-3686-7500-35EC47B8E411}"/>
                  </a:ext>
                </a:extLst>
              </p:cNvPr>
              <p:cNvSpPr txBox="1"/>
              <p:nvPr/>
            </p:nvSpPr>
            <p:spPr>
              <a:xfrm>
                <a:off x="1915277" y="4774669"/>
                <a:ext cx="174625" cy="244475"/>
              </a:xfrm>
              <a:prstGeom prst="rect">
                <a:avLst/>
              </a:prstGeom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개체 37">
                <a:extLst>
                  <a:ext uri="{FF2B5EF4-FFF2-40B4-BE49-F238E27FC236}">
                    <a16:creationId xmlns:a16="http://schemas.microsoft.com/office/drawing/2014/main" id="{518D29A3-B70C-3686-7500-35EC47B8E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277" y="4774669"/>
                <a:ext cx="174625" cy="244475"/>
              </a:xfrm>
              <a:prstGeom prst="rect">
                <a:avLst/>
              </a:prstGeom>
              <a:blipFill>
                <a:blip r:embed="rId14"/>
                <a:stretch>
                  <a:fillRect r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362209C-B4D5-127D-D09A-57EC20034228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58879" cy="13234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04284C5-364B-99FD-1EFD-174F396927B8}"/>
              </a:ext>
            </a:extLst>
          </p:cNvPr>
          <p:cNvCxnSpPr>
            <a:cxnSpLocks/>
          </p:cNvCxnSpPr>
          <p:nvPr/>
        </p:nvCxnSpPr>
        <p:spPr>
          <a:xfrm>
            <a:off x="5131135" y="5037190"/>
            <a:ext cx="22378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3F413D7-9103-F5D4-5111-5DDB64AEDE9C}"/>
              </a:ext>
            </a:extLst>
          </p:cNvPr>
          <p:cNvCxnSpPr>
            <a:cxnSpLocks/>
          </p:cNvCxnSpPr>
          <p:nvPr/>
        </p:nvCxnSpPr>
        <p:spPr>
          <a:xfrm flipV="1">
            <a:off x="7369009" y="3717756"/>
            <a:ext cx="2448426" cy="1328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개체 47">
                <a:extLst>
                  <a:ext uri="{FF2B5EF4-FFF2-40B4-BE49-F238E27FC236}">
                    <a16:creationId xmlns:a16="http://schemas.microsoft.com/office/drawing/2014/main" id="{F203FA93-D820-8CBA-0DD1-FEF89A3BB36B}"/>
                  </a:ext>
                </a:extLst>
              </p:cNvPr>
              <p:cNvSpPr txBox="1"/>
              <p:nvPr/>
            </p:nvSpPr>
            <p:spPr>
              <a:xfrm>
                <a:off x="3291445" y="4501936"/>
                <a:ext cx="1414463" cy="541337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개체 47">
                <a:extLst>
                  <a:ext uri="{FF2B5EF4-FFF2-40B4-BE49-F238E27FC236}">
                    <a16:creationId xmlns:a16="http://schemas.microsoft.com/office/drawing/2014/main" id="{F203FA93-D820-8CBA-0DD1-FEF89A3BB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445" y="4501936"/>
                <a:ext cx="1414463" cy="54133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개체 48">
                <a:extLst>
                  <a:ext uri="{FF2B5EF4-FFF2-40B4-BE49-F238E27FC236}">
                    <a16:creationId xmlns:a16="http://schemas.microsoft.com/office/drawing/2014/main" id="{D28DBE99-C965-FD42-1DAF-F2A5769FF91A}"/>
                  </a:ext>
                </a:extLst>
              </p:cNvPr>
              <p:cNvSpPr txBox="1"/>
              <p:nvPr/>
            </p:nvSpPr>
            <p:spPr>
              <a:xfrm>
                <a:off x="8371310" y="4488850"/>
                <a:ext cx="1397000" cy="541337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9" name="개체 48">
                <a:extLst>
                  <a:ext uri="{FF2B5EF4-FFF2-40B4-BE49-F238E27FC236}">
                    <a16:creationId xmlns:a16="http://schemas.microsoft.com/office/drawing/2014/main" id="{D28DBE99-C965-FD42-1DAF-F2A5769FF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310" y="4488850"/>
                <a:ext cx="1397000" cy="54133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0F29551-3457-8EF3-2A38-C479D2F8251B}"/>
              </a:ext>
            </a:extLst>
          </p:cNvPr>
          <p:cNvSpPr txBox="1"/>
          <p:nvPr/>
        </p:nvSpPr>
        <p:spPr>
          <a:xfrm>
            <a:off x="122689" y="4077829"/>
            <a:ext cx="218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A7FE4DC-6CB3-FBD2-F94F-50F8F4CCF683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183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18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개체 8">
                <a:extLst>
                  <a:ext uri="{FF2B5EF4-FFF2-40B4-BE49-F238E27FC236}">
                    <a16:creationId xmlns:a16="http://schemas.microsoft.com/office/drawing/2014/main" id="{C066EE38-5EE2-94E8-FBF9-F355730A9345}"/>
                  </a:ext>
                </a:extLst>
              </p:cNvPr>
              <p:cNvSpPr txBox="1"/>
              <p:nvPr/>
            </p:nvSpPr>
            <p:spPr>
              <a:xfrm>
                <a:off x="2058988" y="2601913"/>
                <a:ext cx="2287587" cy="576262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개체 8">
                <a:extLst>
                  <a:ext uri="{FF2B5EF4-FFF2-40B4-BE49-F238E27FC236}">
                    <a16:creationId xmlns:a16="http://schemas.microsoft.com/office/drawing/2014/main" id="{C066EE38-5EE2-94E8-FBF9-F355730A9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8" y="2601913"/>
                <a:ext cx="2287587" cy="576262"/>
              </a:xfrm>
              <a:prstGeom prst="rect">
                <a:avLst/>
              </a:prstGeom>
              <a:blipFill>
                <a:blip r:embed="rId4"/>
                <a:stretch>
                  <a:fillRect l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4509D0B-B6F5-3CFB-8444-9B20642D558A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8EA230-06E8-60BF-4FFA-51C809258035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70248F-1D11-026C-8432-D3D68B15F0C5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D33F653-C1A1-177F-7D76-3B2E946D04E9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3E9FAFB-5FAF-3BD5-4F0B-0F6F1BD393AF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F193310-B5BE-28F4-98CA-F0BC7E8421AE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개체 19">
                <a:extLst>
                  <a:ext uri="{FF2B5EF4-FFF2-40B4-BE49-F238E27FC236}">
                    <a16:creationId xmlns:a16="http://schemas.microsoft.com/office/drawing/2014/main" id="{C54A2C9E-D34C-C78B-BCFE-E9CB0AA6FA0C}"/>
                  </a:ext>
                </a:extLst>
              </p:cNvPr>
              <p:cNvSpPr txBox="1"/>
              <p:nvPr/>
            </p:nvSpPr>
            <p:spPr>
              <a:xfrm>
                <a:off x="10619746" y="4945187"/>
                <a:ext cx="174625" cy="192087"/>
              </a:xfrm>
              <a:prstGeom prst="rect">
                <a:avLst/>
              </a:prstGeom>
            </p:spPr>
            <p:txBody>
              <a:bodyPr>
                <a:normAutofit fontScale="3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0" name="개체 19">
                <a:extLst>
                  <a:ext uri="{FF2B5EF4-FFF2-40B4-BE49-F238E27FC236}">
                    <a16:creationId xmlns:a16="http://schemas.microsoft.com/office/drawing/2014/main" id="{C54A2C9E-D34C-C78B-BCFE-E9CB0AA6F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746" y="4945187"/>
                <a:ext cx="174625" cy="1920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개체 20">
                <a:extLst>
                  <a:ext uri="{FF2B5EF4-FFF2-40B4-BE49-F238E27FC236}">
                    <a16:creationId xmlns:a16="http://schemas.microsoft.com/office/drawing/2014/main" id="{9DD822CC-685F-1CE3-4366-B41AEE05DEA1}"/>
                  </a:ext>
                </a:extLst>
              </p:cNvPr>
              <p:cNvSpPr txBox="1"/>
              <p:nvPr/>
            </p:nvSpPr>
            <p:spPr>
              <a:xfrm>
                <a:off x="1383549" y="3209841"/>
                <a:ext cx="855662" cy="34925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개체 20">
                <a:extLst>
                  <a:ext uri="{FF2B5EF4-FFF2-40B4-BE49-F238E27FC236}">
                    <a16:creationId xmlns:a16="http://schemas.microsoft.com/office/drawing/2014/main" id="{9DD822CC-685F-1CE3-4366-B41AEE05D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549" y="3209841"/>
                <a:ext cx="855662" cy="3492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9F28974-BBBF-4023-520E-400847A02113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개체 24">
                <a:extLst>
                  <a:ext uri="{FF2B5EF4-FFF2-40B4-BE49-F238E27FC236}">
                    <a16:creationId xmlns:a16="http://schemas.microsoft.com/office/drawing/2014/main" id="{393C9433-D558-5985-7229-1EB2AE0E4174}"/>
                  </a:ext>
                </a:extLst>
              </p:cNvPr>
              <p:cNvSpPr txBox="1"/>
              <p:nvPr/>
            </p:nvSpPr>
            <p:spPr>
              <a:xfrm>
                <a:off x="4922838" y="5430838"/>
                <a:ext cx="419100" cy="331787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개체 24">
                <a:extLst>
                  <a:ext uri="{FF2B5EF4-FFF2-40B4-BE49-F238E27FC236}">
                    <a16:creationId xmlns:a16="http://schemas.microsoft.com/office/drawing/2014/main" id="{393C9433-D558-5985-7229-1EB2AE0E4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838" y="5430838"/>
                <a:ext cx="419100" cy="331787"/>
              </a:xfrm>
              <a:prstGeom prst="rect">
                <a:avLst/>
              </a:prstGeom>
              <a:blipFill>
                <a:blip r:embed="rId7"/>
                <a:stretch>
                  <a:fillRect r="-2058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개체 25">
                <a:extLst>
                  <a:ext uri="{FF2B5EF4-FFF2-40B4-BE49-F238E27FC236}">
                    <a16:creationId xmlns:a16="http://schemas.microsoft.com/office/drawing/2014/main" id="{4731B7AA-A807-9D50-FAAB-D139C1D402FB}"/>
                  </a:ext>
                </a:extLst>
              </p:cNvPr>
              <p:cNvSpPr txBox="1"/>
              <p:nvPr/>
            </p:nvSpPr>
            <p:spPr>
              <a:xfrm>
                <a:off x="6661150" y="5311775"/>
                <a:ext cx="1414463" cy="576263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개체 25">
                <a:extLst>
                  <a:ext uri="{FF2B5EF4-FFF2-40B4-BE49-F238E27FC236}">
                    <a16:creationId xmlns:a16="http://schemas.microsoft.com/office/drawing/2014/main" id="{4731B7AA-A807-9D50-FAAB-D139C1D40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50" y="5311775"/>
                <a:ext cx="1414463" cy="5762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개체 26">
                <a:extLst>
                  <a:ext uri="{FF2B5EF4-FFF2-40B4-BE49-F238E27FC236}">
                    <a16:creationId xmlns:a16="http://schemas.microsoft.com/office/drawing/2014/main" id="{2FA31AF3-1A78-F87A-FAD9-17FED99435F5}"/>
                  </a:ext>
                </a:extLst>
              </p:cNvPr>
              <p:cNvSpPr txBox="1"/>
              <p:nvPr/>
            </p:nvSpPr>
            <p:spPr>
              <a:xfrm>
                <a:off x="9145588" y="5437188"/>
                <a:ext cx="1344612" cy="384175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개체 26">
                <a:extLst>
                  <a:ext uri="{FF2B5EF4-FFF2-40B4-BE49-F238E27FC236}">
                    <a16:creationId xmlns:a16="http://schemas.microsoft.com/office/drawing/2014/main" id="{2FA31AF3-1A78-F87A-FAD9-17FED9943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588" y="5437188"/>
                <a:ext cx="1344612" cy="3841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개체 27">
                <a:extLst>
                  <a:ext uri="{FF2B5EF4-FFF2-40B4-BE49-F238E27FC236}">
                    <a16:creationId xmlns:a16="http://schemas.microsoft.com/office/drawing/2014/main" id="{1CFC9993-2808-39D9-5764-2BC75E511A32}"/>
                  </a:ext>
                </a:extLst>
              </p:cNvPr>
              <p:cNvSpPr txBox="1"/>
              <p:nvPr/>
            </p:nvSpPr>
            <p:spPr>
              <a:xfrm>
                <a:off x="3019425" y="5343525"/>
                <a:ext cx="506413" cy="576263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개체 27">
                <a:extLst>
                  <a:ext uri="{FF2B5EF4-FFF2-40B4-BE49-F238E27FC236}">
                    <a16:creationId xmlns:a16="http://schemas.microsoft.com/office/drawing/2014/main" id="{1CFC9993-2808-39D9-5764-2BC75E51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425" y="5343525"/>
                <a:ext cx="506413" cy="576263"/>
              </a:xfrm>
              <a:prstGeom prst="rect">
                <a:avLst/>
              </a:prstGeom>
              <a:blipFill>
                <a:blip r:embed="rId10"/>
                <a:stretch>
                  <a:fillRect r="-7229" b="-5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1389DE-5CF6-D2F0-A146-08051AE07C8A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CDD5607-49A2-5DF5-C54E-83D42B9FA642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D65AE1E-900A-2553-1050-49AB78BAB595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8D81427-A6E7-0F2B-FF23-D0C65580B8B4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63BC68B-D9D4-B41B-780B-CED677B6DA83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개체 35">
                <a:extLst>
                  <a:ext uri="{FF2B5EF4-FFF2-40B4-BE49-F238E27FC236}">
                    <a16:creationId xmlns:a16="http://schemas.microsoft.com/office/drawing/2014/main" id="{8C624E77-4C53-2C09-D66B-51621BEFA168}"/>
                  </a:ext>
                </a:extLst>
              </p:cNvPr>
              <p:cNvSpPr txBox="1"/>
              <p:nvPr/>
            </p:nvSpPr>
            <p:spPr>
              <a:xfrm>
                <a:off x="1903413" y="3446463"/>
                <a:ext cx="209550" cy="541337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개체 35">
                <a:extLst>
                  <a:ext uri="{FF2B5EF4-FFF2-40B4-BE49-F238E27FC236}">
                    <a16:creationId xmlns:a16="http://schemas.microsoft.com/office/drawing/2014/main" id="{8C624E77-4C53-2C09-D66B-51621BEFA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13" y="3446463"/>
                <a:ext cx="209550" cy="541337"/>
              </a:xfrm>
              <a:prstGeom prst="rect">
                <a:avLst/>
              </a:prstGeom>
              <a:blipFill>
                <a:blip r:embed="rId11"/>
                <a:stretch>
                  <a:fillRect r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개체 36">
                <a:extLst>
                  <a:ext uri="{FF2B5EF4-FFF2-40B4-BE49-F238E27FC236}">
                    <a16:creationId xmlns:a16="http://schemas.microsoft.com/office/drawing/2014/main" id="{B60519F6-4952-138B-4DBB-FEB396CF2470}"/>
                  </a:ext>
                </a:extLst>
              </p:cNvPr>
              <p:cNvSpPr txBox="1"/>
              <p:nvPr/>
            </p:nvSpPr>
            <p:spPr>
              <a:xfrm>
                <a:off x="2204368" y="5400622"/>
                <a:ext cx="174625" cy="244475"/>
              </a:xfrm>
              <a:prstGeom prst="rect">
                <a:avLst/>
              </a:prstGeom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개체 36">
                <a:extLst>
                  <a:ext uri="{FF2B5EF4-FFF2-40B4-BE49-F238E27FC236}">
                    <a16:creationId xmlns:a16="http://schemas.microsoft.com/office/drawing/2014/main" id="{B60519F6-4952-138B-4DBB-FEB396CF2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68" y="5400622"/>
                <a:ext cx="174625" cy="244475"/>
              </a:xfrm>
              <a:prstGeom prst="rect">
                <a:avLst/>
              </a:prstGeom>
              <a:blipFill>
                <a:blip r:embed="rId12"/>
                <a:stretch>
                  <a:fillRect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개체 37">
                <a:extLst>
                  <a:ext uri="{FF2B5EF4-FFF2-40B4-BE49-F238E27FC236}">
                    <a16:creationId xmlns:a16="http://schemas.microsoft.com/office/drawing/2014/main" id="{518D29A3-B70C-3686-7500-35EC47B8E411}"/>
                  </a:ext>
                </a:extLst>
              </p:cNvPr>
              <p:cNvSpPr txBox="1"/>
              <p:nvPr/>
            </p:nvSpPr>
            <p:spPr>
              <a:xfrm>
                <a:off x="1915277" y="4774669"/>
                <a:ext cx="174625" cy="244475"/>
              </a:xfrm>
              <a:prstGeom prst="rect">
                <a:avLst/>
              </a:prstGeom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개체 37">
                <a:extLst>
                  <a:ext uri="{FF2B5EF4-FFF2-40B4-BE49-F238E27FC236}">
                    <a16:creationId xmlns:a16="http://schemas.microsoft.com/office/drawing/2014/main" id="{518D29A3-B70C-3686-7500-35EC47B8E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277" y="4774669"/>
                <a:ext cx="174625" cy="244475"/>
              </a:xfrm>
              <a:prstGeom prst="rect">
                <a:avLst/>
              </a:prstGeom>
              <a:blipFill>
                <a:blip r:embed="rId13"/>
                <a:stretch>
                  <a:fillRect r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362209C-B4D5-127D-D09A-57EC20034228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58879" cy="13234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04284C5-364B-99FD-1EFD-174F396927B8}"/>
              </a:ext>
            </a:extLst>
          </p:cNvPr>
          <p:cNvCxnSpPr>
            <a:cxnSpLocks/>
          </p:cNvCxnSpPr>
          <p:nvPr/>
        </p:nvCxnSpPr>
        <p:spPr>
          <a:xfrm>
            <a:off x="5131135" y="5037190"/>
            <a:ext cx="22378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3F413D7-9103-F5D4-5111-5DDB64AEDE9C}"/>
              </a:ext>
            </a:extLst>
          </p:cNvPr>
          <p:cNvCxnSpPr>
            <a:cxnSpLocks/>
          </p:cNvCxnSpPr>
          <p:nvPr/>
        </p:nvCxnSpPr>
        <p:spPr>
          <a:xfrm flipV="1">
            <a:off x="7369009" y="3717756"/>
            <a:ext cx="2448426" cy="1328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개체 47">
                <a:extLst>
                  <a:ext uri="{FF2B5EF4-FFF2-40B4-BE49-F238E27FC236}">
                    <a16:creationId xmlns:a16="http://schemas.microsoft.com/office/drawing/2014/main" id="{F203FA93-D820-8CBA-0DD1-FEF89A3BB36B}"/>
                  </a:ext>
                </a:extLst>
              </p:cNvPr>
              <p:cNvSpPr txBox="1"/>
              <p:nvPr/>
            </p:nvSpPr>
            <p:spPr>
              <a:xfrm>
                <a:off x="3291445" y="4501936"/>
                <a:ext cx="1414463" cy="541337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개체 47">
                <a:extLst>
                  <a:ext uri="{FF2B5EF4-FFF2-40B4-BE49-F238E27FC236}">
                    <a16:creationId xmlns:a16="http://schemas.microsoft.com/office/drawing/2014/main" id="{F203FA93-D820-8CBA-0DD1-FEF89A3BB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445" y="4501936"/>
                <a:ext cx="1414463" cy="54133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개체 48">
                <a:extLst>
                  <a:ext uri="{FF2B5EF4-FFF2-40B4-BE49-F238E27FC236}">
                    <a16:creationId xmlns:a16="http://schemas.microsoft.com/office/drawing/2014/main" id="{D28DBE99-C965-FD42-1DAF-F2A5769FF91A}"/>
                  </a:ext>
                </a:extLst>
              </p:cNvPr>
              <p:cNvSpPr txBox="1"/>
              <p:nvPr/>
            </p:nvSpPr>
            <p:spPr>
              <a:xfrm>
                <a:off x="8371310" y="4488850"/>
                <a:ext cx="1397000" cy="541337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개체 48">
                <a:extLst>
                  <a:ext uri="{FF2B5EF4-FFF2-40B4-BE49-F238E27FC236}">
                    <a16:creationId xmlns:a16="http://schemas.microsoft.com/office/drawing/2014/main" id="{D28DBE99-C965-FD42-1DAF-F2A5769FF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310" y="4488850"/>
                <a:ext cx="1397000" cy="54133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0F29551-3457-8EF3-2A38-C479D2F8251B}"/>
              </a:ext>
            </a:extLst>
          </p:cNvPr>
          <p:cNvSpPr txBox="1"/>
          <p:nvPr/>
        </p:nvSpPr>
        <p:spPr>
          <a:xfrm>
            <a:off x="122689" y="4077829"/>
            <a:ext cx="218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A7FE4DC-6CB3-FBD2-F94F-50F8F4CCF683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483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3"/>
                <a:r>
                  <a:rPr lang="en-US" altLang="ko-KR" dirty="0"/>
                  <a:t>Note that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3"/>
                <a:r>
                  <a:rPr lang="en-US" altLang="ko-KR" dirty="0"/>
                  <a:t>The first derivative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19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개체 4">
                <a:extLst>
                  <a:ext uri="{FF2B5EF4-FFF2-40B4-BE49-F238E27FC236}">
                    <a16:creationId xmlns:a16="http://schemas.microsoft.com/office/drawing/2014/main" id="{1BB651A1-3C70-91E6-0883-3163770EAF05}"/>
                  </a:ext>
                </a:extLst>
              </p:cNvPr>
              <p:cNvSpPr txBox="1"/>
              <p:nvPr/>
            </p:nvSpPr>
            <p:spPr>
              <a:xfrm>
                <a:off x="2058988" y="2601913"/>
                <a:ext cx="2287587" cy="576262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" name="개체 4">
                <a:extLst>
                  <a:ext uri="{FF2B5EF4-FFF2-40B4-BE49-F238E27FC236}">
                    <a16:creationId xmlns:a16="http://schemas.microsoft.com/office/drawing/2014/main" id="{1BB651A1-3C70-91E6-0883-3163770EA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8" y="2601913"/>
                <a:ext cx="2287587" cy="576262"/>
              </a:xfrm>
              <a:prstGeom prst="rect">
                <a:avLst/>
              </a:prstGeom>
              <a:blipFill>
                <a:blip r:embed="rId5"/>
                <a:stretch>
                  <a:fillRect l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개체 9">
                <a:extLst>
                  <a:ext uri="{FF2B5EF4-FFF2-40B4-BE49-F238E27FC236}">
                    <a16:creationId xmlns:a16="http://schemas.microsoft.com/office/drawing/2014/main" id="{E0329B1F-6AD8-231F-9F01-3DD6EC29FCEA}"/>
                  </a:ext>
                </a:extLst>
              </p:cNvPr>
              <p:cNvSpPr txBox="1"/>
              <p:nvPr/>
            </p:nvSpPr>
            <p:spPr>
              <a:xfrm>
                <a:off x="2524646" y="3770313"/>
                <a:ext cx="6269037" cy="1816100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func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𝐷𝑊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개체 9">
                <a:extLst>
                  <a:ext uri="{FF2B5EF4-FFF2-40B4-BE49-F238E27FC236}">
                    <a16:creationId xmlns:a16="http://schemas.microsoft.com/office/drawing/2014/main" id="{E0329B1F-6AD8-231F-9F01-3DD6EC29F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646" y="3770313"/>
                <a:ext cx="6269037" cy="18161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개체 15">
                <a:extLst>
                  <a:ext uri="{FF2B5EF4-FFF2-40B4-BE49-F238E27FC236}">
                    <a16:creationId xmlns:a16="http://schemas.microsoft.com/office/drawing/2014/main" id="{AD9955C5-C43F-C2C4-2EDF-FCC155331F11}"/>
                  </a:ext>
                </a:extLst>
              </p:cNvPr>
              <p:cNvSpPr txBox="1"/>
              <p:nvPr/>
            </p:nvSpPr>
            <p:spPr>
              <a:xfrm>
                <a:off x="2524646" y="5954713"/>
                <a:ext cx="8032750" cy="803275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𝜕𝜏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Increasing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개체 15">
                <a:extLst>
                  <a:ext uri="{FF2B5EF4-FFF2-40B4-BE49-F238E27FC236}">
                    <a16:creationId xmlns:a16="http://schemas.microsoft.com/office/drawing/2014/main" id="{AD9955C5-C43F-C2C4-2EDF-FCC155331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646" y="5954713"/>
                <a:ext cx="8032750" cy="8032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83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3A5B0-F1F4-478C-9E18-9251D76E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80CC0-A5E8-435A-82AD-ACD33D629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1003"/>
            <a:ext cx="10515600" cy="4527272"/>
          </a:xfrm>
        </p:spPr>
        <p:txBody>
          <a:bodyPr/>
          <a:lstStyle/>
          <a:p>
            <a:r>
              <a:rPr lang="en-US" altLang="ko-KR" b="1" dirty="0"/>
              <a:t>1.</a:t>
            </a:r>
            <a:r>
              <a:rPr lang="ko-KR" altLang="en-US" b="1" dirty="0"/>
              <a:t> </a:t>
            </a:r>
            <a:r>
              <a:rPr lang="en-US" altLang="ko-KR" b="1" dirty="0"/>
              <a:t>Introduction</a:t>
            </a:r>
          </a:p>
          <a:p>
            <a:endParaRPr lang="en-US" altLang="ko-KR" b="1" dirty="0"/>
          </a:p>
          <a:p>
            <a:r>
              <a:rPr lang="en-US" altLang="ko-KR" b="1" dirty="0"/>
              <a:t>2. System model</a:t>
            </a:r>
          </a:p>
          <a:p>
            <a:endParaRPr lang="en-US" altLang="ko-KR" b="1" dirty="0"/>
          </a:p>
          <a:p>
            <a:r>
              <a:rPr lang="en-US" altLang="ko-KR" b="1" dirty="0"/>
              <a:t>3. Problem formulation</a:t>
            </a:r>
          </a:p>
          <a:p>
            <a:endParaRPr lang="en-US" altLang="ko-KR" b="1" dirty="0"/>
          </a:p>
          <a:p>
            <a:r>
              <a:rPr lang="en-US" altLang="ko-KR" b="1" dirty="0"/>
              <a:t>4. Proposed solutions</a:t>
            </a:r>
          </a:p>
          <a:p>
            <a:endParaRPr lang="en-US" altLang="ko-KR" b="1" dirty="0"/>
          </a:p>
          <a:p>
            <a:r>
              <a:rPr lang="en-US" altLang="ko-KR" b="1" dirty="0"/>
              <a:t>5. Numerical results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DDE160-7DC6-4ACA-B76B-F02396A0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702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20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4509D0B-B6F5-3CFB-8444-9B20642D558A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8EA230-06E8-60BF-4FFA-51C809258035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70248F-1D11-026C-8432-D3D68B15F0C5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D33F653-C1A1-177F-7D76-3B2E946D04E9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3E9FAFB-5FAF-3BD5-4F0B-0F6F1BD393AF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F193310-B5BE-28F4-98CA-F0BC7E8421AE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개체 19">
                <a:extLst>
                  <a:ext uri="{FF2B5EF4-FFF2-40B4-BE49-F238E27FC236}">
                    <a16:creationId xmlns:a16="http://schemas.microsoft.com/office/drawing/2014/main" id="{C54A2C9E-D34C-C78B-BCFE-E9CB0AA6FA0C}"/>
                  </a:ext>
                </a:extLst>
              </p:cNvPr>
              <p:cNvSpPr txBox="1"/>
              <p:nvPr/>
            </p:nvSpPr>
            <p:spPr>
              <a:xfrm>
                <a:off x="10619746" y="4945187"/>
                <a:ext cx="174625" cy="192087"/>
              </a:xfrm>
              <a:prstGeom prst="rect">
                <a:avLst/>
              </a:prstGeom>
            </p:spPr>
            <p:txBody>
              <a:bodyPr>
                <a:normAutofit fontScale="3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0" name="개체 19">
                <a:extLst>
                  <a:ext uri="{FF2B5EF4-FFF2-40B4-BE49-F238E27FC236}">
                    <a16:creationId xmlns:a16="http://schemas.microsoft.com/office/drawing/2014/main" id="{C54A2C9E-D34C-C78B-BCFE-E9CB0AA6F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746" y="4945187"/>
                <a:ext cx="174625" cy="1920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개체 20">
                <a:extLst>
                  <a:ext uri="{FF2B5EF4-FFF2-40B4-BE49-F238E27FC236}">
                    <a16:creationId xmlns:a16="http://schemas.microsoft.com/office/drawing/2014/main" id="{9DD822CC-685F-1CE3-4366-B41AEE05DEA1}"/>
                  </a:ext>
                </a:extLst>
              </p:cNvPr>
              <p:cNvSpPr txBox="1"/>
              <p:nvPr/>
            </p:nvSpPr>
            <p:spPr>
              <a:xfrm>
                <a:off x="1383549" y="3209841"/>
                <a:ext cx="855662" cy="34925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1" name="개체 20">
                <a:extLst>
                  <a:ext uri="{FF2B5EF4-FFF2-40B4-BE49-F238E27FC236}">
                    <a16:creationId xmlns:a16="http://schemas.microsoft.com/office/drawing/2014/main" id="{9DD822CC-685F-1CE3-4366-B41AEE05D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549" y="3209841"/>
                <a:ext cx="855662" cy="3492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9F28974-BBBF-4023-520E-400847A02113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개체 24">
                <a:extLst>
                  <a:ext uri="{FF2B5EF4-FFF2-40B4-BE49-F238E27FC236}">
                    <a16:creationId xmlns:a16="http://schemas.microsoft.com/office/drawing/2014/main" id="{393C9433-D558-5985-7229-1EB2AE0E4174}"/>
                  </a:ext>
                </a:extLst>
              </p:cNvPr>
              <p:cNvSpPr txBox="1"/>
              <p:nvPr/>
            </p:nvSpPr>
            <p:spPr>
              <a:xfrm>
                <a:off x="7159625" y="5430838"/>
                <a:ext cx="419100" cy="331787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5" name="개체 24">
                <a:extLst>
                  <a:ext uri="{FF2B5EF4-FFF2-40B4-BE49-F238E27FC236}">
                    <a16:creationId xmlns:a16="http://schemas.microsoft.com/office/drawing/2014/main" id="{393C9433-D558-5985-7229-1EB2AE0E4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625" y="5430838"/>
                <a:ext cx="419100" cy="331787"/>
              </a:xfrm>
              <a:prstGeom prst="rect">
                <a:avLst/>
              </a:prstGeom>
              <a:blipFill>
                <a:blip r:embed="rId7"/>
                <a:stretch>
                  <a:fillRect r="-2029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개체 25">
                <a:extLst>
                  <a:ext uri="{FF2B5EF4-FFF2-40B4-BE49-F238E27FC236}">
                    <a16:creationId xmlns:a16="http://schemas.microsoft.com/office/drawing/2014/main" id="{4731B7AA-A807-9D50-FAAB-D139C1D402FB}"/>
                  </a:ext>
                </a:extLst>
              </p:cNvPr>
              <p:cNvSpPr txBox="1"/>
              <p:nvPr/>
            </p:nvSpPr>
            <p:spPr>
              <a:xfrm>
                <a:off x="4422775" y="5311775"/>
                <a:ext cx="1414463" cy="576263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6" name="개체 25">
                <a:extLst>
                  <a:ext uri="{FF2B5EF4-FFF2-40B4-BE49-F238E27FC236}">
                    <a16:creationId xmlns:a16="http://schemas.microsoft.com/office/drawing/2014/main" id="{4731B7AA-A807-9D50-FAAB-D139C1D40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775" y="5311775"/>
                <a:ext cx="1414463" cy="5762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개체 26">
                <a:extLst>
                  <a:ext uri="{FF2B5EF4-FFF2-40B4-BE49-F238E27FC236}">
                    <a16:creationId xmlns:a16="http://schemas.microsoft.com/office/drawing/2014/main" id="{2FA31AF3-1A78-F87A-FAD9-17FED99435F5}"/>
                  </a:ext>
                </a:extLst>
              </p:cNvPr>
              <p:cNvSpPr txBox="1"/>
              <p:nvPr/>
            </p:nvSpPr>
            <p:spPr>
              <a:xfrm>
                <a:off x="9145588" y="5437188"/>
                <a:ext cx="1344612" cy="384175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7" name="개체 26">
                <a:extLst>
                  <a:ext uri="{FF2B5EF4-FFF2-40B4-BE49-F238E27FC236}">
                    <a16:creationId xmlns:a16="http://schemas.microsoft.com/office/drawing/2014/main" id="{2FA31AF3-1A78-F87A-FAD9-17FED9943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588" y="5437188"/>
                <a:ext cx="1344612" cy="3841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개체 27">
                <a:extLst>
                  <a:ext uri="{FF2B5EF4-FFF2-40B4-BE49-F238E27FC236}">
                    <a16:creationId xmlns:a16="http://schemas.microsoft.com/office/drawing/2014/main" id="{1CFC9993-2808-39D9-5764-2BC75E511A32}"/>
                  </a:ext>
                </a:extLst>
              </p:cNvPr>
              <p:cNvSpPr txBox="1"/>
              <p:nvPr/>
            </p:nvSpPr>
            <p:spPr>
              <a:xfrm>
                <a:off x="3019425" y="5343525"/>
                <a:ext cx="506413" cy="576263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8" name="개체 27">
                <a:extLst>
                  <a:ext uri="{FF2B5EF4-FFF2-40B4-BE49-F238E27FC236}">
                    <a16:creationId xmlns:a16="http://schemas.microsoft.com/office/drawing/2014/main" id="{1CFC9993-2808-39D9-5764-2BC75E51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425" y="5343525"/>
                <a:ext cx="506413" cy="576263"/>
              </a:xfrm>
              <a:prstGeom prst="rect">
                <a:avLst/>
              </a:prstGeom>
              <a:blipFill>
                <a:blip r:embed="rId10"/>
                <a:stretch>
                  <a:fillRect r="-7229" b="-5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1389DE-5CF6-D2F0-A146-08051AE07C8A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CDD5607-49A2-5DF5-C54E-83D42B9FA642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D65AE1E-900A-2553-1050-49AB78BAB595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8D81427-A6E7-0F2B-FF23-D0C65580B8B4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63BC68B-D9D4-B41B-780B-CED677B6DA83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개체 35">
                <a:extLst>
                  <a:ext uri="{FF2B5EF4-FFF2-40B4-BE49-F238E27FC236}">
                    <a16:creationId xmlns:a16="http://schemas.microsoft.com/office/drawing/2014/main" id="{8C624E77-4C53-2C09-D66B-51621BEFA168}"/>
                  </a:ext>
                </a:extLst>
              </p:cNvPr>
              <p:cNvSpPr txBox="1"/>
              <p:nvPr/>
            </p:nvSpPr>
            <p:spPr>
              <a:xfrm>
                <a:off x="1903413" y="3446463"/>
                <a:ext cx="209550" cy="541337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6" name="개체 35">
                <a:extLst>
                  <a:ext uri="{FF2B5EF4-FFF2-40B4-BE49-F238E27FC236}">
                    <a16:creationId xmlns:a16="http://schemas.microsoft.com/office/drawing/2014/main" id="{8C624E77-4C53-2C09-D66B-51621BEFA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13" y="3446463"/>
                <a:ext cx="209550" cy="541337"/>
              </a:xfrm>
              <a:prstGeom prst="rect">
                <a:avLst/>
              </a:prstGeom>
              <a:blipFill>
                <a:blip r:embed="rId11"/>
                <a:stretch>
                  <a:fillRect r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개체 36">
                <a:extLst>
                  <a:ext uri="{FF2B5EF4-FFF2-40B4-BE49-F238E27FC236}">
                    <a16:creationId xmlns:a16="http://schemas.microsoft.com/office/drawing/2014/main" id="{B60519F6-4952-138B-4DBB-FEB396CF2470}"/>
                  </a:ext>
                </a:extLst>
              </p:cNvPr>
              <p:cNvSpPr txBox="1"/>
              <p:nvPr/>
            </p:nvSpPr>
            <p:spPr>
              <a:xfrm>
                <a:off x="2204368" y="5400622"/>
                <a:ext cx="174625" cy="244475"/>
              </a:xfrm>
              <a:prstGeom prst="rect">
                <a:avLst/>
              </a:prstGeom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7" name="개체 36">
                <a:extLst>
                  <a:ext uri="{FF2B5EF4-FFF2-40B4-BE49-F238E27FC236}">
                    <a16:creationId xmlns:a16="http://schemas.microsoft.com/office/drawing/2014/main" id="{B60519F6-4952-138B-4DBB-FEB396CF2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68" y="5400622"/>
                <a:ext cx="174625" cy="244475"/>
              </a:xfrm>
              <a:prstGeom prst="rect">
                <a:avLst/>
              </a:prstGeom>
              <a:blipFill>
                <a:blip r:embed="rId12"/>
                <a:stretch>
                  <a:fillRect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개체 37">
                <a:extLst>
                  <a:ext uri="{FF2B5EF4-FFF2-40B4-BE49-F238E27FC236}">
                    <a16:creationId xmlns:a16="http://schemas.microsoft.com/office/drawing/2014/main" id="{518D29A3-B70C-3686-7500-35EC47B8E411}"/>
                  </a:ext>
                </a:extLst>
              </p:cNvPr>
              <p:cNvSpPr txBox="1"/>
              <p:nvPr/>
            </p:nvSpPr>
            <p:spPr>
              <a:xfrm>
                <a:off x="1915277" y="4774669"/>
                <a:ext cx="174625" cy="244475"/>
              </a:xfrm>
              <a:prstGeom prst="rect">
                <a:avLst/>
              </a:prstGeom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8" name="개체 37">
                <a:extLst>
                  <a:ext uri="{FF2B5EF4-FFF2-40B4-BE49-F238E27FC236}">
                    <a16:creationId xmlns:a16="http://schemas.microsoft.com/office/drawing/2014/main" id="{518D29A3-B70C-3686-7500-35EC47B8E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277" y="4774669"/>
                <a:ext cx="174625" cy="244475"/>
              </a:xfrm>
              <a:prstGeom prst="rect">
                <a:avLst/>
              </a:prstGeom>
              <a:blipFill>
                <a:blip r:embed="rId13"/>
                <a:stretch>
                  <a:fillRect r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362209C-B4D5-127D-D09A-57EC20034228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46847" cy="11222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04284C5-364B-99FD-1EFD-174F396927B8}"/>
              </a:ext>
            </a:extLst>
          </p:cNvPr>
          <p:cNvCxnSpPr>
            <a:cxnSpLocks/>
          </p:cNvCxnSpPr>
          <p:nvPr/>
        </p:nvCxnSpPr>
        <p:spPr>
          <a:xfrm flipV="1">
            <a:off x="5128127" y="4569749"/>
            <a:ext cx="2234865" cy="2641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3F413D7-9103-F5D4-5111-5DDB64AEDE9C}"/>
              </a:ext>
            </a:extLst>
          </p:cNvPr>
          <p:cNvCxnSpPr>
            <a:cxnSpLocks/>
          </p:cNvCxnSpPr>
          <p:nvPr/>
        </p:nvCxnSpPr>
        <p:spPr>
          <a:xfrm flipV="1">
            <a:off x="7362992" y="3717756"/>
            <a:ext cx="2454443" cy="846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개체 4">
                <a:extLst>
                  <a:ext uri="{FF2B5EF4-FFF2-40B4-BE49-F238E27FC236}">
                    <a16:creationId xmlns:a16="http://schemas.microsoft.com/office/drawing/2014/main" id="{1BB651A1-3C70-91E6-0883-3163770EAF05}"/>
                  </a:ext>
                </a:extLst>
              </p:cNvPr>
              <p:cNvSpPr txBox="1"/>
              <p:nvPr/>
            </p:nvSpPr>
            <p:spPr>
              <a:xfrm>
                <a:off x="2058988" y="2601913"/>
                <a:ext cx="2287587" cy="576262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" name="개체 4">
                <a:extLst>
                  <a:ext uri="{FF2B5EF4-FFF2-40B4-BE49-F238E27FC236}">
                    <a16:creationId xmlns:a16="http://schemas.microsoft.com/office/drawing/2014/main" id="{1BB651A1-3C70-91E6-0883-3163770EA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8" y="2601913"/>
                <a:ext cx="2287587" cy="576262"/>
              </a:xfrm>
              <a:prstGeom prst="rect">
                <a:avLst/>
              </a:prstGeom>
              <a:blipFill>
                <a:blip r:embed="rId14"/>
                <a:stretch>
                  <a:fillRect l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개체 6">
                <a:extLst>
                  <a:ext uri="{FF2B5EF4-FFF2-40B4-BE49-F238E27FC236}">
                    <a16:creationId xmlns:a16="http://schemas.microsoft.com/office/drawing/2014/main" id="{86D5124A-9D22-8245-B99B-9786AD75B3E1}"/>
                  </a:ext>
                </a:extLst>
              </p:cNvPr>
              <p:cNvSpPr txBox="1"/>
              <p:nvPr/>
            </p:nvSpPr>
            <p:spPr>
              <a:xfrm>
                <a:off x="3298030" y="4507701"/>
                <a:ext cx="1414463" cy="541337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개체 6">
                <a:extLst>
                  <a:ext uri="{FF2B5EF4-FFF2-40B4-BE49-F238E27FC236}">
                    <a16:creationId xmlns:a16="http://schemas.microsoft.com/office/drawing/2014/main" id="{86D5124A-9D22-8245-B99B-9786AD75B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30" y="4507701"/>
                <a:ext cx="1414463" cy="54133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개체 7">
                <a:extLst>
                  <a:ext uri="{FF2B5EF4-FFF2-40B4-BE49-F238E27FC236}">
                    <a16:creationId xmlns:a16="http://schemas.microsoft.com/office/drawing/2014/main" id="{D26E4C62-294B-754D-02A4-A5332E1DF186}"/>
                  </a:ext>
                </a:extLst>
              </p:cNvPr>
              <p:cNvSpPr txBox="1"/>
              <p:nvPr/>
            </p:nvSpPr>
            <p:spPr>
              <a:xfrm>
                <a:off x="8203865" y="4374606"/>
                <a:ext cx="1397000" cy="541337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개체 7">
                <a:extLst>
                  <a:ext uri="{FF2B5EF4-FFF2-40B4-BE49-F238E27FC236}">
                    <a16:creationId xmlns:a16="http://schemas.microsoft.com/office/drawing/2014/main" id="{D26E4C62-294B-754D-02A4-A5332E1DF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3865" y="4374606"/>
                <a:ext cx="1397000" cy="54133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개체 29">
                <a:extLst>
                  <a:ext uri="{FF2B5EF4-FFF2-40B4-BE49-F238E27FC236}">
                    <a16:creationId xmlns:a16="http://schemas.microsoft.com/office/drawing/2014/main" id="{F9EE7FA3-91FD-B185-79C6-E0ED60153638}"/>
                  </a:ext>
                </a:extLst>
              </p:cNvPr>
              <p:cNvSpPr txBox="1"/>
              <p:nvPr/>
            </p:nvSpPr>
            <p:spPr>
              <a:xfrm>
                <a:off x="5243012" y="3708457"/>
                <a:ext cx="1554162" cy="1117600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개체 29">
                <a:extLst>
                  <a:ext uri="{FF2B5EF4-FFF2-40B4-BE49-F238E27FC236}">
                    <a16:creationId xmlns:a16="http://schemas.microsoft.com/office/drawing/2014/main" id="{F9EE7FA3-91FD-B185-79C6-E0ED60153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012" y="3708457"/>
                <a:ext cx="1554162" cy="11176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BAC0588-6622-E8F6-866D-A61C901771A2}"/>
              </a:ext>
            </a:extLst>
          </p:cNvPr>
          <p:cNvSpPr txBox="1"/>
          <p:nvPr/>
        </p:nvSpPr>
        <p:spPr>
          <a:xfrm>
            <a:off x="86475" y="4050668"/>
            <a:ext cx="218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E6AD43A-CF65-25E2-2406-03ABA910C236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033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minimum DEP and the optimal threshold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21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개체 8">
                <a:extLst>
                  <a:ext uri="{FF2B5EF4-FFF2-40B4-BE49-F238E27FC236}">
                    <a16:creationId xmlns:a16="http://schemas.microsoft.com/office/drawing/2014/main" id="{508C1740-C348-1CDB-76DD-5025BD05B823}"/>
                  </a:ext>
                </a:extLst>
              </p:cNvPr>
              <p:cNvSpPr txBox="1"/>
              <p:nvPr/>
            </p:nvSpPr>
            <p:spPr>
              <a:xfrm>
                <a:off x="2058988" y="2668588"/>
                <a:ext cx="6548437" cy="2025650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★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li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lim>
                      </m:limLow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minPr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func>
                                          <m:func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i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𝜁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i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p>
                                                  <m:sSupPr>
                                                    <m:ctrlP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★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sSup>
                                                  <m:sSupPr>
                                                    <m:ctrlP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★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begChr m:val="|"/>
                                                        <m:endChr m:val="|"/>
                                                        <m:ctrlPr>
                                                          <a:rPr lang="en-US" i="1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h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𝐷𝑊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𝐷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func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개체 8">
                <a:extLst>
                  <a:ext uri="{FF2B5EF4-FFF2-40B4-BE49-F238E27FC236}">
                    <a16:creationId xmlns:a16="http://schemas.microsoft.com/office/drawing/2014/main" id="{508C1740-C348-1CDB-76DD-5025BD05B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8" y="2668588"/>
                <a:ext cx="6548437" cy="20256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19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E28-F295-BDC4-824C-E1F6819C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Problem formulation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8A558-46DC-6C67-9CC7-EBD52B411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40660-F86C-6B46-396B-AE136F90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413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Problem 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867" y="1935441"/>
                <a:ext cx="10515600" cy="4527272"/>
              </a:xfrm>
            </p:spPr>
            <p:txBody>
              <a:bodyPr/>
              <a:lstStyle/>
              <a:p>
                <a:r>
                  <a:rPr lang="en-US" altLang="ko-KR" b="1" dirty="0"/>
                  <a:t>Covert rate maximization</a:t>
                </a:r>
              </a:p>
              <a:p>
                <a:pPr lvl="1"/>
                <a:r>
                  <a:rPr lang="en-US" altLang="ko-KR" dirty="0"/>
                  <a:t>Objective function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DEP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Constraint 1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Successive interference cancellation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2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Successful public message transmission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3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public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4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covet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5</a:t>
                </a:r>
              </a:p>
              <a:p>
                <a:pPr lvl="2"/>
                <a:r>
                  <a:rPr lang="en-US" altLang="ko-KR" dirty="0"/>
                  <a:t>To avoid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zero DEP</a:t>
                </a:r>
              </a:p>
              <a:p>
                <a:pPr lvl="1"/>
                <a:r>
                  <a:rPr lang="en-US" altLang="ko-KR" dirty="0"/>
                  <a:t>Constraint 6</a:t>
                </a:r>
              </a:p>
              <a:p>
                <a:pPr lvl="2"/>
                <a:r>
                  <a:rPr lang="en-US" altLang="ko-KR" dirty="0"/>
                  <a:t>Power budget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867" y="1935441"/>
                <a:ext cx="10515600" cy="4527272"/>
              </a:xfrm>
              <a:blipFill>
                <a:blip r:embed="rId2"/>
                <a:stretch>
                  <a:fillRect l="-522" t="-1211" b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23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개체 4">
                <a:extLst>
                  <a:ext uri="{FF2B5EF4-FFF2-40B4-BE49-F238E27FC236}">
                    <a16:creationId xmlns:a16="http://schemas.microsoft.com/office/drawing/2014/main" id="{D9F032A1-5F04-7EE1-14BB-EE1099A2E704}"/>
                  </a:ext>
                </a:extLst>
              </p:cNvPr>
              <p:cNvSpPr txBox="1"/>
              <p:nvPr/>
            </p:nvSpPr>
            <p:spPr>
              <a:xfrm>
                <a:off x="7380371" y="2075656"/>
                <a:ext cx="3513138" cy="270668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limLow>
                        <m:limLow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lim>
                      </m:limLow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개체 4">
                <a:extLst>
                  <a:ext uri="{FF2B5EF4-FFF2-40B4-BE49-F238E27FC236}">
                    <a16:creationId xmlns:a16="http://schemas.microsoft.com/office/drawing/2014/main" id="{D9F032A1-5F04-7EE1-14BB-EE1099A2E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71" y="2075656"/>
                <a:ext cx="3513138" cy="2706687"/>
              </a:xfrm>
              <a:prstGeom prst="rect">
                <a:avLst/>
              </a:prstGeom>
              <a:blipFill>
                <a:blip r:embed="rId3"/>
                <a:stretch>
                  <a:fillRect l="-1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32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E28-F295-BDC4-824C-E1F6819C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Proposed solutions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8A558-46DC-6C67-9CC7-EBD52B411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40660-F86C-6B46-396B-AE136F90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534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Proposed solutions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Solutions:</a:t>
                </a:r>
              </a:p>
              <a:p>
                <a:r>
                  <a:rPr lang="en-US" altLang="ko-KR" dirty="0"/>
                  <a:t>In this case my objective function is maximize worst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𝐷𝐸𝑃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We first to note that the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𝐷𝐸𝑃</m:t>
                    </m:r>
                  </m:oMath>
                </a14:m>
                <a:r>
                  <a:rPr lang="en-US" altLang="ko-KR" dirty="0"/>
                  <a:t> is decreasing function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/>
                  <a:t> as well as upper limits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in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𝑟𝑃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also decreasing function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But covert rate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is increasing function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b="0" baseline="-25000" dirty="0"/>
              </a:p>
              <a:p>
                <a:r>
                  <a:rPr lang="en-US" altLang="ko-KR" dirty="0"/>
                  <a:t>So, for maximizing worst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𝐷𝐸𝑃</m:t>
                    </m:r>
                  </m:oMath>
                </a14:m>
                <a:r>
                  <a:rPr lang="en-US" altLang="ko-KR" dirty="0"/>
                  <a:t> we need to minimizing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which causes cover rate decreases.</a:t>
                </a:r>
              </a:p>
              <a:p>
                <a:r>
                  <a:rPr lang="en-US" altLang="ko-KR" dirty="0"/>
                  <a:t>In this consequences, we need to find optimal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which can maintain minimum covert rate as well as maximizes worst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𝐷𝐸𝑃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Verifying Information’s: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𝐷𝐸𝑃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b="0" i="1" baseline="-2500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330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E391-D514-6A20-24BD-71B81D4E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Proposed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9C732-4C03-5E35-D9B9-492230AEFD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optimized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𝐷𝐸𝑃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b="0" i="1" baseline="-2500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𝐷𝑊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 ∗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9C732-4C03-5E35-D9B9-492230AEFD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F19E5-104B-5792-A07A-B25D1C42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290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EE12-4593-8A3B-4E23-9AA39BFC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Proposed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A3FFCB-713C-B513-8DDC-D78A946364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𝐷𝐸𝑃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∗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𝐷𝑊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∗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=(0 −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dirty="0"/>
                  <a:t>So,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𝐷𝐸𝑃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negative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that’s mean it is decreasing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And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( 1 + 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( 1 + </m:t>
                            </m:r>
                          </m:e>
                        </m:func>
                        <m:f>
                          <m:f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  <m:t>SR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  <m:t>DR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D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R</m:t>
                                </m:r>
                              </m:sub>
                              <m:sup>
                                <m: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 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DR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R</m:t>
                                    </m:r>
                                  </m:sub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is decreasing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A3FFCB-713C-B513-8DDC-D78A94636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9E51A-1CBF-A4BA-553A-27ACC8E2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67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B9D6-A206-DE3D-0DBB-970712B7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Proposed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77AE1A-5AE4-C1C8-2400-A868A7BB66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b="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For</a:t>
                </a:r>
                <a:r>
                  <a:rPr lang="en-US" sz="2000" b="0" i="1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endParaRPr lang="en-US" sz="2000" b="0" i="1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</m:t>
                    </m:r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(1+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i="1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(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(1+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)</m:t>
                    </m:r>
                    <m:r>
                      <a:rPr lang="en-US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altLang="ko-KR" i="1">
                                                    <a:solidFill>
                                                      <a:schemeClr val="tx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>
                                                    <a:solidFill>
                                                      <a:schemeClr val="tx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DD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is decreasing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For covert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aseline="-25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CR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(1 + 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DR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R</m:t>
                                    </m:r>
                                  </m:sub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∗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/>
                  <a:t> is always increasing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77AE1A-5AE4-C1C8-2400-A868A7BB6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CF41F-0CAF-268E-60ED-3A906D89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470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E061F-5031-76DD-A018-3384CCE3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Proposed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286905-947C-EBD1-DEB5-A7FC0D898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</m:t>
                    </m:r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( 1 + 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  (1+</m:t>
                    </m:r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After some manipulation we can write this equation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ba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cs typeface="Calibri" panose="020F0502020204030204" pitchFamily="34" charset="0"/>
                  </a:rPr>
                  <a:t>Can be written as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aseline="-2500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𝐷𝑅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𝑃𝐷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 baseline="-2500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aseline="-25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286905-947C-EBD1-DEB5-A7FC0D898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943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03D49-B0BE-A8DD-EAD0-54B0D03F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19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E28-F295-BDC4-824C-E1F6819C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8A558-46DC-6C67-9CC7-EBD52B411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40660-F86C-6B46-396B-AE136F90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280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9BA1-192E-6B37-8560-A6AB13E3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Proposed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1C792-8D3B-7E1C-380C-ADB3FAD1A7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𝐷𝑅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𝐷𝑅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And manipulating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b="0" i="1" baseline="-25000" dirty="0" smtClean="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baseline="-25000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we can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1C792-8D3B-7E1C-380C-ADB3FAD1A7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CFB0A-CBF8-431D-C444-562D9E7A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11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A5F6-2DBC-0DCC-BE26-D6DD9D6B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Proposed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0B0BF-0574-705B-87EB-24653D72C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1.1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Subject to 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ba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/>
                  <a:t>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aseline="-25000" dirty="0"/>
              </a:p>
              <a:p>
                <a:r>
                  <a:rPr lang="en-US" dirty="0"/>
                  <a:t>So feasible region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acc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ba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,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dirty="0"/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m:rPr>
                        <m:nor/>
                      </m:rPr>
                      <a:rPr lang="en-US" dirty="0"/>
                      <m:t>,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aseline="300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0B0BF-0574-705B-87EB-24653D72C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213" b="-30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4658B-C3F5-76E9-817B-F5D7402C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628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E28-F295-BDC4-824C-E1F6819CC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70026"/>
            <a:ext cx="10515600" cy="2852737"/>
          </a:xfrm>
        </p:spPr>
        <p:txBody>
          <a:bodyPr/>
          <a:lstStyle/>
          <a:p>
            <a:r>
              <a:rPr lang="en-US" dirty="0"/>
              <a:t>5. Numerical results</a:t>
            </a:r>
            <a:endParaRPr lang="en-KR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8F5AC5-0523-3036-DEDF-59FB909A80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40660-F86C-6B46-396B-AE136F90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333107" cy="365125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0434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90E4D-BDA4-8A88-0506-83C4960B4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System parameter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8DE03A91-A3B7-B390-7C82-76BFC5A92D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1702791"/>
                  </p:ext>
                </p:extLst>
              </p:nvPr>
            </p:nvGraphicFramePr>
            <p:xfrm>
              <a:off x="2032000" y="2142498"/>
              <a:ext cx="8128000" cy="445789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84432009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5919550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Parameter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Value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871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Bandwidth,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20 [MHz]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7660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oMath>
                          </a14:m>
                          <a:r>
                            <a:rPr lang="en-US" altLang="ko-KR" b="0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1" i="0" dirty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oMath>
                          </a14:m>
                          <a:r>
                            <a:rPr lang="en-US" altLang="ko-KR" b="0" dirty="0"/>
                            <a:t> Distance,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/>
                            <a:t>,</a:t>
                          </a:r>
                          <a:r>
                            <a:rPr lang="en-US" altLang="ko-KR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baseline="0" smtClean="0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altLang="ko-KR" b="1" i="0" baseline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ko-KR" b="0" i="1" baseline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oMath>
                          </a14:m>
                          <a:endParaRPr lang="ko-KR" altLang="en-US" b="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 [m]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475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Source transmit power,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890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Destination power budget,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564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Minimum public data rate QoS,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0.1 [bps/Hz]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2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Mean noise power at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4501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Uncertainty bound around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6591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Noise power at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altLang="ko-KR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8368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Residual self-interference,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SI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- 100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76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</a:rPr>
                            <a:t>Minimum covert data rate QoS,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</a:rPr>
                            <a:t>?</a:t>
                          </a:r>
                          <a:endParaRPr lang="ko-KR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3984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Pathloss exponent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3.5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78893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8DE03A91-A3B7-B390-7C82-76BFC5A92D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1702791"/>
                  </p:ext>
                </p:extLst>
              </p:nvPr>
            </p:nvGraphicFramePr>
            <p:xfrm>
              <a:off x="2032000" y="2142498"/>
              <a:ext cx="8128000" cy="445789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84432009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5919550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Parameter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Value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871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08197" r="-100600" b="-10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20 [MHz]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7660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208197" r="-100600" b="-9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 [m]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475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308197" r="-100600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890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415000" r="-100600" b="-7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564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506557" r="-100600" b="-6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0.1 [bps/Hz]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2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606557" r="-100600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4501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706557" r="-100600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6591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806557" r="-100600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8368746"/>
                      </a:ext>
                    </a:extLst>
                  </a:tr>
                  <a:tr h="37865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891935" r="-100600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- 100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76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008197" r="-1006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</a:rPr>
                            <a:t>?</a:t>
                          </a:r>
                          <a:endParaRPr lang="ko-KR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3984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Pathloss exponent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3.5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78893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35002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90E4D-BDA4-8A88-0506-83C4960B4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Node location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609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DEP vs. Source transmit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982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DEP vs. Destination transmit power budget,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863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DEP vs. Minimum public rate threshold,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081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DEP vs. Residual self-interference,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𝐒𝐈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5011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DEP vs. Minimum covert rate threshold,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0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E28-F295-BDC4-824C-E1F6819C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System model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8A558-46DC-6C67-9CC7-EBD52B411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40660-F86C-6B46-396B-AE136F90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1737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DEP vs. Noise uncertainty bound,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𝜻</m:t>
                    </m:r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233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9B074E-0517-F28D-C07E-6F8CD13E6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6573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59B5C-6AA3-BDFC-2F35-6C19A4C9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68CAB-6109-4E19-1329-2EC5B89DE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[HTa:20]</a:t>
            </a:r>
            <a:r>
              <a:rPr lang="en-US" altLang="ko-KR" dirty="0"/>
              <a:t> S. W. Kim and H. Q. Ta, "Covert Communications Over Multiple Overt Channels," in IEEE Transactions on Communications, vol. 70, no. 2, pp. 1112-1124, Feb. 2022, </a:t>
            </a:r>
            <a:r>
              <a:rPr lang="en-US" altLang="ko-KR" dirty="0" err="1"/>
              <a:t>doi</a:t>
            </a:r>
            <a:r>
              <a:rPr lang="en-US" altLang="ko-KR" dirty="0"/>
              <a:t>: 10.1109/TCOMM.2021.3127532.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[BHe:17]</a:t>
            </a:r>
            <a:r>
              <a:rPr lang="en-US" altLang="ko-KR" dirty="0"/>
              <a:t> B. He, S. Yan, X. Zhou and V. K. N. Lau, "On Covert Communication With Noise Uncertainty," in IEEE Communications Letters, vol. 21, no. 4, pp. 941-944, April 2017, </a:t>
            </a:r>
            <a:r>
              <a:rPr lang="en-US" altLang="ko-KR" dirty="0" err="1"/>
              <a:t>doi</a:t>
            </a:r>
            <a:r>
              <a:rPr lang="en-US" altLang="ko-KR" dirty="0"/>
              <a:t>: 10.1109/LCOMM.2016.2647716.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[JSi:21]</a:t>
            </a:r>
            <a:r>
              <a:rPr lang="en-US" altLang="ko-KR" dirty="0"/>
              <a:t> J. Si et al., "Covert Transmission Assisted by Intelligent Reflecting Surface," in IEEE Transactions on Communications, vol. 69, no. 8, pp. 5394-5408, Aug. 2021, </a:t>
            </a:r>
            <a:r>
              <a:rPr lang="en-US" altLang="ko-KR" dirty="0" err="1"/>
              <a:t>doi</a:t>
            </a:r>
            <a:r>
              <a:rPr lang="en-US" altLang="ko-KR" dirty="0"/>
              <a:t>: 10.1109/TCOMM.2021.3082779.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F7990-0F3A-2810-9084-D0DEB73D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9008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A36A3-0632-A526-5FEF-4FCF9672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F1936-D51E-2B1B-67E4-A17D031C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55" y="6645967"/>
            <a:ext cx="1588129" cy="212033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2BE8266B-716A-A38D-4D32-5B74B0AB6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23471" y="3802455"/>
            <a:ext cx="921376" cy="959668"/>
          </a:xfrm>
          <a:prstGeom prst="rect">
            <a:avLst/>
          </a:prstGeom>
        </p:spPr>
      </p:pic>
      <p:pic>
        <p:nvPicPr>
          <p:cNvPr id="6" name="Picture 5" descr="A black tower with waves&#10;&#10;Description automatically generated">
            <a:extLst>
              <a:ext uri="{FF2B5EF4-FFF2-40B4-BE49-F238E27FC236}">
                <a16:creationId xmlns:a16="http://schemas.microsoft.com/office/drawing/2014/main" id="{A40CE00A-3B5E-D71B-7551-11C23B1E3D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03" y="3666654"/>
            <a:ext cx="1086416" cy="914400"/>
          </a:xfrm>
          <a:prstGeom prst="rect">
            <a:avLst/>
          </a:pr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7BD5875-C421-BCFB-4114-7D3CDC746B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17097" y="1820174"/>
            <a:ext cx="545465" cy="574040"/>
          </a:xfrm>
          <a:prstGeom prst="rect">
            <a:avLst/>
          </a:prstGeom>
        </p:spPr>
      </p:pic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4205D4C-A2D2-936B-2D83-4705F4348918}"/>
              </a:ext>
            </a:extLst>
          </p:cNvPr>
          <p:cNvSpPr/>
          <p:nvPr/>
        </p:nvSpPr>
        <p:spPr>
          <a:xfrm>
            <a:off x="4644426" y="1638676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EC1D3E77-F438-6B2B-E6DB-BC225502B7C3}"/>
              </a:ext>
            </a:extLst>
          </p:cNvPr>
          <p:cNvSpPr/>
          <p:nvPr/>
        </p:nvSpPr>
        <p:spPr>
          <a:xfrm>
            <a:off x="4662533" y="5097100"/>
            <a:ext cx="1294646" cy="1195058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100" kern="1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094111-E81A-5C91-7263-5F0CFBA429A8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353902" y="4123854"/>
            <a:ext cx="6147301" cy="158434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Picture 12" descr="A person and a paper&#10;&#10;Description automatically generated">
            <a:extLst>
              <a:ext uri="{FF2B5EF4-FFF2-40B4-BE49-F238E27FC236}">
                <a16:creationId xmlns:a16="http://schemas.microsoft.com/office/drawing/2014/main" id="{222997C9-1BB3-97F0-7F9F-CC867BA1C5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02758" y="3938259"/>
            <a:ext cx="708750" cy="28065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CFA71D-D436-71F4-9A91-CB2E7D2DA8FD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flipV="1">
            <a:off x="2344847" y="2627812"/>
            <a:ext cx="2505086" cy="1654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person at a desk&#10;&#10;Description automatically generated">
            <a:extLst>
              <a:ext uri="{FF2B5EF4-FFF2-40B4-BE49-F238E27FC236}">
                <a16:creationId xmlns:a16="http://schemas.microsoft.com/office/drawing/2014/main" id="{8F05EA85-F3A4-9673-ED79-BE3D0AE29A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565" y="5413973"/>
            <a:ext cx="669957" cy="42551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5BF3AD-DAE5-6513-0DD0-6A2A63C7C7B7}"/>
              </a:ext>
            </a:extLst>
          </p:cNvPr>
          <p:cNvCxnSpPr>
            <a:cxnSpLocks/>
          </p:cNvCxnSpPr>
          <p:nvPr/>
        </p:nvCxnSpPr>
        <p:spPr>
          <a:xfrm>
            <a:off x="2354938" y="4300396"/>
            <a:ext cx="2325701" cy="137612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06BCB8-A14A-A715-8304-BE2C328AB21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679244" y="2546331"/>
            <a:ext cx="2821959" cy="1577523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5" name="Picture 24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5DEFF05F-85D9-BDAE-A739-E9F3473B4D1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194" y="2544023"/>
            <a:ext cx="395605" cy="420624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308259-E584-49E4-10A9-65DCD0A252C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930019" y="4123854"/>
            <a:ext cx="2571184" cy="145308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68BADC-A6CA-25E1-9323-EE4ADD600679}"/>
              </a:ext>
            </a:extLst>
          </p:cNvPr>
          <p:cNvSpPr txBox="1"/>
          <p:nvPr/>
        </p:nvSpPr>
        <p:spPr>
          <a:xfrm>
            <a:off x="90535" y="4155541"/>
            <a:ext cx="130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Source, </a:t>
            </a:r>
            <a:r>
              <a:rPr lang="en-US" dirty="0"/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43F44F-5E84-D26B-B815-A74FD79390D8}"/>
              </a:ext>
            </a:extLst>
          </p:cNvPr>
          <p:cNvSpPr txBox="1"/>
          <p:nvPr/>
        </p:nvSpPr>
        <p:spPr>
          <a:xfrm>
            <a:off x="8030424" y="4671588"/>
            <a:ext cx="3304515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Disguised FD destination</a:t>
            </a:r>
            <a:r>
              <a:rPr lang="en-US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EA64A6-D217-1FC6-7CA1-D8C67EDFA7F3}"/>
              </a:ext>
            </a:extLst>
          </p:cNvPr>
          <p:cNvSpPr txBox="1"/>
          <p:nvPr/>
        </p:nvSpPr>
        <p:spPr>
          <a:xfrm>
            <a:off x="2924268" y="4390931"/>
            <a:ext cx="188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message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97A060-C55B-7157-38ED-58D73405274F}"/>
              </a:ext>
            </a:extLst>
          </p:cNvPr>
          <p:cNvSpPr txBox="1"/>
          <p:nvPr/>
        </p:nvSpPr>
        <p:spPr>
          <a:xfrm>
            <a:off x="8329187" y="2534971"/>
            <a:ext cx="197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Covert message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E2A132-79AB-E9E3-DCD7-A906BD5BBE2B}"/>
              </a:ext>
            </a:extLst>
          </p:cNvPr>
          <p:cNvSpPr txBox="1"/>
          <p:nvPr/>
        </p:nvSpPr>
        <p:spPr>
          <a:xfrm>
            <a:off x="6092982" y="1946495"/>
            <a:ext cx="22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Receiver, </a:t>
            </a:r>
            <a:r>
              <a:rPr lang="en-US" dirty="0"/>
              <a:t>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1B2C14-2844-0CF8-A071-48219C947257}"/>
              </a:ext>
            </a:extLst>
          </p:cNvPr>
          <p:cNvSpPr txBox="1"/>
          <p:nvPr/>
        </p:nvSpPr>
        <p:spPr>
          <a:xfrm>
            <a:off x="4562948" y="6237838"/>
            <a:ext cx="211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Warden, </a:t>
            </a:r>
            <a:r>
              <a:rPr lang="en-US" dirty="0"/>
              <a:t>W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A374F2-867C-8B0B-7889-77D4FEA3033C}"/>
              </a:ext>
            </a:extLst>
          </p:cNvPr>
          <p:cNvSpPr txBox="1"/>
          <p:nvPr/>
        </p:nvSpPr>
        <p:spPr>
          <a:xfrm>
            <a:off x="9605727" y="3675707"/>
            <a:ext cx="2408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Self-interference</a:t>
            </a:r>
            <a:endParaRPr lang="en-US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28F3-861A-0848-8F4A-C889A972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2. 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16EC7-A099-7E11-2A42-1D0D9AD8C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2.1 </a:t>
            </a:r>
            <a:r>
              <a:rPr lang="en-KR" b="1" dirty="0"/>
              <a:t>Schematic diagram</a:t>
            </a:r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30960-390E-EF01-E0A1-9E39820C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10B95FD-CED2-5041-A11A-E197497FE311}"/>
              </a:ext>
            </a:extLst>
          </p:cNvPr>
          <p:cNvSpPr/>
          <p:nvPr/>
        </p:nvSpPr>
        <p:spPr>
          <a:xfrm>
            <a:off x="838200" y="2106612"/>
            <a:ext cx="10515600" cy="424973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grpSp>
        <p:nvGrpSpPr>
          <p:cNvPr id="19" name="그룹 9">
            <a:extLst>
              <a:ext uri="{FF2B5EF4-FFF2-40B4-BE49-F238E27FC236}">
                <a16:creationId xmlns:a16="http://schemas.microsoft.com/office/drawing/2014/main" id="{F0C4F008-0E1B-F132-4398-F6D0468E7C9C}"/>
              </a:ext>
            </a:extLst>
          </p:cNvPr>
          <p:cNvGrpSpPr/>
          <p:nvPr/>
        </p:nvGrpSpPr>
        <p:grpSpPr>
          <a:xfrm>
            <a:off x="7822811" y="3777280"/>
            <a:ext cx="581340" cy="971183"/>
            <a:chOff x="6963974" y="3867264"/>
            <a:chExt cx="581340" cy="971183"/>
          </a:xfrm>
        </p:grpSpPr>
        <p:sp>
          <p:nvSpPr>
            <p:cNvPr id="20" name="사각형: 둥근 모서리 10">
              <a:extLst>
                <a:ext uri="{FF2B5EF4-FFF2-40B4-BE49-F238E27FC236}">
                  <a16:creationId xmlns:a16="http://schemas.microsoft.com/office/drawing/2014/main" id="{76F2D84D-2382-88BF-0E1C-F6839E0FB20D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11">
              <a:extLst>
                <a:ext uri="{FF2B5EF4-FFF2-40B4-BE49-F238E27FC236}">
                  <a16:creationId xmlns:a16="http://schemas.microsoft.com/office/drawing/2014/main" id="{B0C6BD55-ECC3-431C-B461-506532B1290C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12">
              <a:extLst>
                <a:ext uri="{FF2B5EF4-FFF2-40B4-BE49-F238E27FC236}">
                  <a16:creationId xmlns:a16="http://schemas.microsoft.com/office/drawing/2014/main" id="{7D827147-FA18-E9CB-FEBB-DBE0FB787CDD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5">
            <a:extLst>
              <a:ext uri="{FF2B5EF4-FFF2-40B4-BE49-F238E27FC236}">
                <a16:creationId xmlns:a16="http://schemas.microsoft.com/office/drawing/2014/main" id="{C45A0C42-7390-39AD-D5B6-11A95FE8EFC7}"/>
              </a:ext>
            </a:extLst>
          </p:cNvPr>
          <p:cNvGrpSpPr/>
          <p:nvPr/>
        </p:nvGrpSpPr>
        <p:grpSpPr>
          <a:xfrm>
            <a:off x="1880637" y="3774166"/>
            <a:ext cx="581340" cy="971183"/>
            <a:chOff x="3052038" y="3867264"/>
            <a:chExt cx="581340" cy="971183"/>
          </a:xfrm>
        </p:grpSpPr>
        <p:sp>
          <p:nvSpPr>
            <p:cNvPr id="24" name="사각형: 둥근 모서리 7">
              <a:extLst>
                <a:ext uri="{FF2B5EF4-FFF2-40B4-BE49-F238E27FC236}">
                  <a16:creationId xmlns:a16="http://schemas.microsoft.com/office/drawing/2014/main" id="{DD4E70A7-2BCE-A4F0-44FF-24A1020CA9BA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8">
              <a:extLst>
                <a:ext uri="{FF2B5EF4-FFF2-40B4-BE49-F238E27FC236}">
                  <a16:creationId xmlns:a16="http://schemas.microsoft.com/office/drawing/2014/main" id="{B4ED2BAC-2678-2A3B-1150-495B1DD403CB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4">
            <a:extLst>
              <a:ext uri="{FF2B5EF4-FFF2-40B4-BE49-F238E27FC236}">
                <a16:creationId xmlns:a16="http://schemas.microsoft.com/office/drawing/2014/main" id="{F41B0C34-1CD7-0023-F05B-31291746F403}"/>
              </a:ext>
            </a:extLst>
          </p:cNvPr>
          <p:cNvGrpSpPr/>
          <p:nvPr/>
        </p:nvGrpSpPr>
        <p:grpSpPr>
          <a:xfrm>
            <a:off x="4791021" y="4712168"/>
            <a:ext cx="581340" cy="971183"/>
            <a:chOff x="3052038" y="3867264"/>
            <a:chExt cx="581340" cy="971183"/>
          </a:xfrm>
        </p:grpSpPr>
        <p:sp>
          <p:nvSpPr>
            <p:cNvPr id="27" name="사각형: 둥근 모서리 14">
              <a:extLst>
                <a:ext uri="{FF2B5EF4-FFF2-40B4-BE49-F238E27FC236}">
                  <a16:creationId xmlns:a16="http://schemas.microsoft.com/office/drawing/2014/main" id="{4691648A-F5AF-2E3A-5986-4877D2EB209C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" name="직선 연결선 15">
              <a:extLst>
                <a:ext uri="{FF2B5EF4-FFF2-40B4-BE49-F238E27FC236}">
                  <a16:creationId xmlns:a16="http://schemas.microsoft.com/office/drawing/2014/main" id="{0F93436D-1815-6419-B5DE-4A99BEDFD6B6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그래픽 16" descr="보안 카메라 단색으로 채워진">
            <a:extLst>
              <a:ext uri="{FF2B5EF4-FFF2-40B4-BE49-F238E27FC236}">
                <a16:creationId xmlns:a16="http://schemas.microsoft.com/office/drawing/2014/main" id="{BFB3F49A-2417-CF73-FE9C-2544FE112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1691" y="5179246"/>
            <a:ext cx="360000" cy="3600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D9E90A-64DF-C56E-9D58-DC317333572A}"/>
              </a:ext>
            </a:extLst>
          </p:cNvPr>
          <p:cNvCxnSpPr>
            <a:cxnSpLocks/>
          </p:cNvCxnSpPr>
          <p:nvPr/>
        </p:nvCxnSpPr>
        <p:spPr>
          <a:xfrm flipV="1">
            <a:off x="2486976" y="2598737"/>
            <a:ext cx="1759110" cy="112422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직선 화살표 연결선 26">
            <a:extLst>
              <a:ext uri="{FF2B5EF4-FFF2-40B4-BE49-F238E27FC236}">
                <a16:creationId xmlns:a16="http://schemas.microsoft.com/office/drawing/2014/main" id="{4963EBE0-CD6D-F0A8-CE42-ACBF2D56812A}"/>
              </a:ext>
            </a:extLst>
          </p:cNvPr>
          <p:cNvCxnSpPr>
            <a:cxnSpLocks/>
          </p:cNvCxnSpPr>
          <p:nvPr/>
        </p:nvCxnSpPr>
        <p:spPr>
          <a:xfrm flipV="1">
            <a:off x="2461977" y="3735482"/>
            <a:ext cx="5104097" cy="129016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2704DA-3880-8FBD-9D4D-D5B260F66C96}"/>
              </a:ext>
            </a:extLst>
          </p:cNvPr>
          <p:cNvCxnSpPr/>
          <p:nvPr/>
        </p:nvCxnSpPr>
        <p:spPr>
          <a:xfrm>
            <a:off x="2390274" y="4002505"/>
            <a:ext cx="2464916" cy="70966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1" name="그래픽 32" descr="문서 단색으로 채워진">
            <a:extLst>
              <a:ext uri="{FF2B5EF4-FFF2-40B4-BE49-F238E27FC236}">
                <a16:creationId xmlns:a16="http://schemas.microsoft.com/office/drawing/2014/main" id="{26853925-BBC1-C3E7-421B-36C2D0FE5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6449" y="3424311"/>
            <a:ext cx="360000" cy="360000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E39C432-9BD3-F657-80B4-DBA5753E5437}"/>
              </a:ext>
            </a:extLst>
          </p:cNvPr>
          <p:cNvCxnSpPr>
            <a:cxnSpLocks/>
          </p:cNvCxnSpPr>
          <p:nvPr/>
        </p:nvCxnSpPr>
        <p:spPr>
          <a:xfrm flipH="1">
            <a:off x="5404625" y="3872332"/>
            <a:ext cx="2777456" cy="83200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FBD3656-4114-45E4-F0C5-40BCFD0ACA79}"/>
              </a:ext>
            </a:extLst>
          </p:cNvPr>
          <p:cNvCxnSpPr>
            <a:cxnSpLocks/>
          </p:cNvCxnSpPr>
          <p:nvPr/>
        </p:nvCxnSpPr>
        <p:spPr>
          <a:xfrm flipH="1">
            <a:off x="5203096" y="4708365"/>
            <a:ext cx="205291" cy="7320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A0D2281-0F39-ED58-55B0-A1868BC90BB1}"/>
              </a:ext>
            </a:extLst>
          </p:cNvPr>
          <p:cNvCxnSpPr>
            <a:cxnSpLocks/>
          </p:cNvCxnSpPr>
          <p:nvPr/>
        </p:nvCxnSpPr>
        <p:spPr>
          <a:xfrm flipH="1" flipV="1">
            <a:off x="5713234" y="2702597"/>
            <a:ext cx="2742377" cy="125281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14ADF51-3372-1C81-C7B5-83E9161B3913}"/>
              </a:ext>
            </a:extLst>
          </p:cNvPr>
          <p:cNvCxnSpPr>
            <a:cxnSpLocks/>
          </p:cNvCxnSpPr>
          <p:nvPr/>
        </p:nvCxnSpPr>
        <p:spPr>
          <a:xfrm flipH="1" flipV="1">
            <a:off x="5454148" y="2598737"/>
            <a:ext cx="362723" cy="15548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자유형: 도형 13">
            <a:extLst>
              <a:ext uri="{FF2B5EF4-FFF2-40B4-BE49-F238E27FC236}">
                <a16:creationId xmlns:a16="http://schemas.microsoft.com/office/drawing/2014/main" id="{9DCE1A81-480D-90D3-CE79-B0521A41EAD4}"/>
              </a:ext>
            </a:extLst>
          </p:cNvPr>
          <p:cNvSpPr/>
          <p:nvPr/>
        </p:nvSpPr>
        <p:spPr>
          <a:xfrm>
            <a:off x="7673921" y="3319845"/>
            <a:ext cx="723272" cy="454321"/>
          </a:xfrm>
          <a:custGeom>
            <a:avLst/>
            <a:gdLst>
              <a:gd name="connsiteX0" fmla="*/ 573661 w 723272"/>
              <a:gd name="connsiteY0" fmla="*/ 442209 h 454321"/>
              <a:gd name="connsiteX1" fmla="*/ 712940 w 723272"/>
              <a:gd name="connsiteY1" fmla="*/ 248429 h 454321"/>
              <a:gd name="connsiteX2" fmla="*/ 325380 w 723272"/>
              <a:gd name="connsiteY2" fmla="*/ 148 h 454321"/>
              <a:gd name="connsiteX3" fmla="*/ 4432 w 723272"/>
              <a:gd name="connsiteY3" fmla="*/ 284763 h 454321"/>
              <a:gd name="connsiteX4" fmla="*/ 167934 w 723272"/>
              <a:gd name="connsiteY4" fmla="*/ 454321 h 454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272" h="454321">
                <a:moveTo>
                  <a:pt x="573661" y="442209"/>
                </a:moveTo>
                <a:cubicBezTo>
                  <a:pt x="663990" y="382157"/>
                  <a:pt x="754320" y="322106"/>
                  <a:pt x="712940" y="248429"/>
                </a:cubicBezTo>
                <a:cubicBezTo>
                  <a:pt x="671560" y="174752"/>
                  <a:pt x="443465" y="-5908"/>
                  <a:pt x="325380" y="148"/>
                </a:cubicBezTo>
                <a:cubicBezTo>
                  <a:pt x="207295" y="6204"/>
                  <a:pt x="30673" y="209068"/>
                  <a:pt x="4432" y="284763"/>
                </a:cubicBezTo>
                <a:cubicBezTo>
                  <a:pt x="-21809" y="360458"/>
                  <a:pt x="73062" y="407389"/>
                  <a:pt x="167934" y="454321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9" name="그래픽 33" descr="문서 단색으로 채워진">
            <a:extLst>
              <a:ext uri="{FF2B5EF4-FFF2-40B4-BE49-F238E27FC236}">
                <a16:creationId xmlns:a16="http://schemas.microsoft.com/office/drawing/2014/main" id="{A1209B21-8F36-224E-5CB5-74609E71E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0510" y="2633128"/>
            <a:ext cx="360000" cy="360000"/>
          </a:xfrm>
          <a:prstGeom prst="rect">
            <a:avLst/>
          </a:prstGeom>
        </p:spPr>
      </p:pic>
      <p:pic>
        <p:nvPicPr>
          <p:cNvPr id="70" name="그래픽 34" descr="자물쇠 단색으로 채워진">
            <a:extLst>
              <a:ext uri="{FF2B5EF4-FFF2-40B4-BE49-F238E27FC236}">
                <a16:creationId xmlns:a16="http://schemas.microsoft.com/office/drawing/2014/main" id="{7A519054-57A8-9AFB-10D4-B29982B67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93353" y="2640962"/>
            <a:ext cx="360000" cy="36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9DB776-C8B0-EC52-E756-8E109B92127B}"/>
              </a:ext>
            </a:extLst>
          </p:cNvPr>
          <p:cNvSpPr txBox="1"/>
          <p:nvPr/>
        </p:nvSpPr>
        <p:spPr>
          <a:xfrm>
            <a:off x="1596194" y="4832938"/>
            <a:ext cx="119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153C2-D4EC-273C-EBC5-71186D47382D}"/>
              </a:ext>
            </a:extLst>
          </p:cNvPr>
          <p:cNvSpPr txBox="1"/>
          <p:nvPr/>
        </p:nvSpPr>
        <p:spPr>
          <a:xfrm>
            <a:off x="4467727" y="5795760"/>
            <a:ext cx="140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Warden</a:t>
            </a:r>
            <a:r>
              <a:rPr lang="en-US" dirty="0"/>
              <a:t>, W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519D6C1-59BA-95BF-4EFD-DFD1167D1D12}"/>
              </a:ext>
            </a:extLst>
          </p:cNvPr>
          <p:cNvSpPr/>
          <p:nvPr/>
        </p:nvSpPr>
        <p:spPr>
          <a:xfrm>
            <a:off x="4292557" y="2163799"/>
            <a:ext cx="1161591" cy="1237310"/>
          </a:xfrm>
          <a:prstGeom prst="flowChartConnector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그룹 4">
            <a:extLst>
              <a:ext uri="{FF2B5EF4-FFF2-40B4-BE49-F238E27FC236}">
                <a16:creationId xmlns:a16="http://schemas.microsoft.com/office/drawing/2014/main" id="{CE484948-6C3A-9048-7E27-570F5B48E4C9}"/>
              </a:ext>
            </a:extLst>
          </p:cNvPr>
          <p:cNvGrpSpPr/>
          <p:nvPr/>
        </p:nvGrpSpPr>
        <p:grpSpPr>
          <a:xfrm>
            <a:off x="4572962" y="2222503"/>
            <a:ext cx="581340" cy="971183"/>
            <a:chOff x="3052038" y="3867264"/>
            <a:chExt cx="581340" cy="971183"/>
          </a:xfrm>
          <a:blipFill>
            <a:blip r:embed="rId8"/>
            <a:tile tx="0" ty="0" sx="100000" sy="100000" flip="none" algn="tl"/>
          </a:blipFill>
        </p:grpSpPr>
        <p:sp>
          <p:nvSpPr>
            <p:cNvPr id="16" name="사각형: 둥근 모서리 14">
              <a:extLst>
                <a:ext uri="{FF2B5EF4-FFF2-40B4-BE49-F238E27FC236}">
                  <a16:creationId xmlns:a16="http://schemas.microsoft.com/office/drawing/2014/main" id="{A8DC573D-4A69-2325-A6D7-C8B96DBAF28B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5">
              <a:extLst>
                <a:ext uri="{FF2B5EF4-FFF2-40B4-BE49-F238E27FC236}">
                  <a16:creationId xmlns:a16="http://schemas.microsoft.com/office/drawing/2014/main" id="{796C3281-8518-3A61-8B78-94DA1F0456DE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B40C0A1-1E7C-C486-B286-ED1BB460AE33}"/>
              </a:ext>
            </a:extLst>
          </p:cNvPr>
          <p:cNvSpPr txBox="1"/>
          <p:nvPr/>
        </p:nvSpPr>
        <p:spPr>
          <a:xfrm>
            <a:off x="5500619" y="2137944"/>
            <a:ext cx="240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receiver</a:t>
            </a:r>
            <a:r>
              <a:rPr lang="en-US" dirty="0"/>
              <a:t>, 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3F356C-E02E-8404-C2B9-D787D5965CF6}"/>
              </a:ext>
            </a:extLst>
          </p:cNvPr>
          <p:cNvSpPr txBox="1"/>
          <p:nvPr/>
        </p:nvSpPr>
        <p:spPr>
          <a:xfrm>
            <a:off x="7153352" y="2523211"/>
            <a:ext cx="200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Covert message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DFB964-0338-6D75-B752-F8520BA2C313}"/>
              </a:ext>
            </a:extLst>
          </p:cNvPr>
          <p:cNvSpPr txBox="1"/>
          <p:nvPr/>
        </p:nvSpPr>
        <p:spPr>
          <a:xfrm>
            <a:off x="8404152" y="3216443"/>
            <a:ext cx="216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Self-interference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883692-1EF7-0E7E-10FC-8363A6A555B3}"/>
              </a:ext>
            </a:extLst>
          </p:cNvPr>
          <p:cNvSpPr txBox="1"/>
          <p:nvPr/>
        </p:nvSpPr>
        <p:spPr>
          <a:xfrm>
            <a:off x="7034817" y="4807051"/>
            <a:ext cx="339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Disguised FD destination</a:t>
            </a:r>
            <a:r>
              <a:rPr lang="en-US" dirty="0"/>
              <a:t>, 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FBF14C-7875-F976-001F-B87B86423F4C}"/>
              </a:ext>
            </a:extLst>
          </p:cNvPr>
          <p:cNvSpPr txBox="1"/>
          <p:nvPr/>
        </p:nvSpPr>
        <p:spPr>
          <a:xfrm>
            <a:off x="3795084" y="3811956"/>
            <a:ext cx="19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message</a:t>
            </a:r>
          </a:p>
        </p:txBody>
      </p:sp>
    </p:spTree>
    <p:extLst>
      <p:ext uri="{BB962C8B-B14F-4D97-AF65-F5344CB8AC3E}">
        <p14:creationId xmlns:p14="http://schemas.microsoft.com/office/powerpoint/2010/main" val="183002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527272"/>
              </a:xfrm>
            </p:spPr>
            <p:txBody>
              <a:bodyPr/>
              <a:lstStyle/>
              <a:p>
                <a:r>
                  <a:rPr lang="en-US" altLang="ko-KR" b="1" dirty="0"/>
                  <a:t>2.2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Public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Covert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source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covert FD destination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dirty="0"/>
                  <a:t>: Residual self interference after self interference cancellation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527272"/>
              </a:xfrm>
              <a:blipFill>
                <a:blip r:embed="rId3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55991C-70E5-CAA5-088B-718A08FF0F36}"/>
              </a:ext>
            </a:extLst>
          </p:cNvPr>
          <p:cNvCxnSpPr>
            <a:cxnSpLocks/>
          </p:cNvCxnSpPr>
          <p:nvPr/>
        </p:nvCxnSpPr>
        <p:spPr>
          <a:xfrm>
            <a:off x="3917992" y="5208309"/>
            <a:ext cx="4251052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E0ABD8-5ED1-823D-4D09-2093842C5AFF}"/>
              </a:ext>
            </a:extLst>
          </p:cNvPr>
          <p:cNvSpPr txBox="1"/>
          <p:nvPr/>
        </p:nvSpPr>
        <p:spPr>
          <a:xfrm>
            <a:off x="2998016" y="6178901"/>
            <a:ext cx="15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8461B7-91E6-C87E-53E6-60AAE625BAE8}"/>
              </a:ext>
            </a:extLst>
          </p:cNvPr>
          <p:cNvSpPr txBox="1"/>
          <p:nvPr/>
        </p:nvSpPr>
        <p:spPr>
          <a:xfrm>
            <a:off x="6779522" y="6178901"/>
            <a:ext cx="32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</p:txBody>
      </p:sp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2C9BCB88-BE9E-19B4-6FAA-75E092FCF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12345" y="4780088"/>
            <a:ext cx="360000" cy="360000"/>
          </a:xfrm>
          <a:prstGeom prst="rect">
            <a:avLst/>
          </a:prstGeom>
        </p:spPr>
      </p:pic>
      <p:pic>
        <p:nvPicPr>
          <p:cNvPr id="34" name="그래픽 33" descr="문서 단색으로 채워진">
            <a:extLst>
              <a:ext uri="{FF2B5EF4-FFF2-40B4-BE49-F238E27FC236}">
                <a16:creationId xmlns:a16="http://schemas.microsoft.com/office/drawing/2014/main" id="{0B3E3276-0984-921B-AACA-4F0DA98B7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7578" y="4674486"/>
            <a:ext cx="360000" cy="360000"/>
          </a:xfrm>
          <a:prstGeom prst="rect">
            <a:avLst/>
          </a:prstGeom>
        </p:spPr>
      </p:pic>
      <p:pic>
        <p:nvPicPr>
          <p:cNvPr id="35" name="그래픽 34" descr="자물쇠 단색으로 채워진">
            <a:extLst>
              <a:ext uri="{FF2B5EF4-FFF2-40B4-BE49-F238E27FC236}">
                <a16:creationId xmlns:a16="http://schemas.microsoft.com/office/drawing/2014/main" id="{BD0B3A74-C929-B576-618D-A841F1690E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6554" y="4811359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/>
              <p:nvPr/>
            </p:nvSpPr>
            <p:spPr>
              <a:xfrm>
                <a:off x="4854299" y="440769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Public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299" y="4407692"/>
                <a:ext cx="248340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/>
              <p:nvPr/>
            </p:nvSpPr>
            <p:spPr>
              <a:xfrm>
                <a:off x="7780910" y="4274707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910" y="4274707"/>
                <a:ext cx="248340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개체 6">
                <a:extLst>
                  <a:ext uri="{FF2B5EF4-FFF2-40B4-BE49-F238E27FC236}">
                    <a16:creationId xmlns:a16="http://schemas.microsoft.com/office/drawing/2014/main" id="{3CEEE139-C3C1-56C5-5E44-41A8970C0834}"/>
                  </a:ext>
                </a:extLst>
              </p:cNvPr>
              <p:cNvSpPr txBox="1"/>
              <p:nvPr/>
            </p:nvSpPr>
            <p:spPr>
              <a:xfrm>
                <a:off x="1628775" y="2351088"/>
                <a:ext cx="2776538" cy="366712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" name="개체 6">
                <a:extLst>
                  <a:ext uri="{FF2B5EF4-FFF2-40B4-BE49-F238E27FC236}">
                    <a16:creationId xmlns:a16="http://schemas.microsoft.com/office/drawing/2014/main" id="{3CEEE139-C3C1-56C5-5E44-41A8970C0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775" y="2351088"/>
                <a:ext cx="2776538" cy="3667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128347AB-84E9-BC59-7606-AC40FB74415B}"/>
              </a:ext>
            </a:extLst>
          </p:cNvPr>
          <p:cNvGrpSpPr/>
          <p:nvPr/>
        </p:nvGrpSpPr>
        <p:grpSpPr>
          <a:xfrm>
            <a:off x="3491069" y="5147810"/>
            <a:ext cx="581340" cy="971183"/>
            <a:chOff x="3052038" y="3867264"/>
            <a:chExt cx="581340" cy="97118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DEFFF0C-BADB-FB0F-DF14-A499BC652864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6BB25E-97E3-4ABD-6541-BD553D0F4AE1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4591D6-E15B-FC21-94C7-2B94D20AA7DA}"/>
              </a:ext>
            </a:extLst>
          </p:cNvPr>
          <p:cNvGrpSpPr/>
          <p:nvPr/>
        </p:nvGrpSpPr>
        <p:grpSpPr>
          <a:xfrm>
            <a:off x="8119590" y="5147810"/>
            <a:ext cx="581340" cy="971183"/>
            <a:chOff x="6963974" y="3867264"/>
            <a:chExt cx="581340" cy="97118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187065-0760-3592-53D6-162CEDA65640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E1349E-606F-7CB2-815B-0BC49F3FD885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73B34E-68C0-F695-35BE-4CEFEB64407A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1F70D677-D6D5-A7EE-31FF-8C6EE0CE127F}"/>
              </a:ext>
            </a:extLst>
          </p:cNvPr>
          <p:cNvSpPr/>
          <p:nvPr/>
        </p:nvSpPr>
        <p:spPr>
          <a:xfrm>
            <a:off x="8048623" y="4624302"/>
            <a:ext cx="723272" cy="454321"/>
          </a:xfrm>
          <a:custGeom>
            <a:avLst/>
            <a:gdLst>
              <a:gd name="connsiteX0" fmla="*/ 573661 w 723272"/>
              <a:gd name="connsiteY0" fmla="*/ 442209 h 454321"/>
              <a:gd name="connsiteX1" fmla="*/ 712940 w 723272"/>
              <a:gd name="connsiteY1" fmla="*/ 248429 h 454321"/>
              <a:gd name="connsiteX2" fmla="*/ 325380 w 723272"/>
              <a:gd name="connsiteY2" fmla="*/ 148 h 454321"/>
              <a:gd name="connsiteX3" fmla="*/ 4432 w 723272"/>
              <a:gd name="connsiteY3" fmla="*/ 284763 h 454321"/>
              <a:gd name="connsiteX4" fmla="*/ 167934 w 723272"/>
              <a:gd name="connsiteY4" fmla="*/ 454321 h 454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272" h="454321">
                <a:moveTo>
                  <a:pt x="573661" y="442209"/>
                </a:moveTo>
                <a:cubicBezTo>
                  <a:pt x="663990" y="382157"/>
                  <a:pt x="754320" y="322106"/>
                  <a:pt x="712940" y="248429"/>
                </a:cubicBezTo>
                <a:cubicBezTo>
                  <a:pt x="671560" y="174752"/>
                  <a:pt x="443465" y="-5908"/>
                  <a:pt x="325380" y="148"/>
                </a:cubicBezTo>
                <a:cubicBezTo>
                  <a:pt x="207295" y="6204"/>
                  <a:pt x="30673" y="209068"/>
                  <a:pt x="4432" y="284763"/>
                </a:cubicBezTo>
                <a:cubicBezTo>
                  <a:pt x="-21809" y="360458"/>
                  <a:pt x="73062" y="407389"/>
                  <a:pt x="167934" y="454321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99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2.2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Adaptive transmission policy</a:t>
                </a:r>
                <a:r>
                  <a:rPr lang="en-US" altLang="ko-KR" dirty="0"/>
                  <a:t> with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 assumed, based on the feedback from the destination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55991C-70E5-CAA5-088B-718A08FF0F36}"/>
              </a:ext>
            </a:extLst>
          </p:cNvPr>
          <p:cNvCxnSpPr>
            <a:cxnSpLocks/>
          </p:cNvCxnSpPr>
          <p:nvPr/>
        </p:nvCxnSpPr>
        <p:spPr>
          <a:xfrm>
            <a:off x="3917992" y="5208309"/>
            <a:ext cx="4251052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E0ABD8-5ED1-823D-4D09-2093842C5AFF}"/>
              </a:ext>
            </a:extLst>
          </p:cNvPr>
          <p:cNvSpPr txBox="1"/>
          <p:nvPr/>
        </p:nvSpPr>
        <p:spPr>
          <a:xfrm>
            <a:off x="2998016" y="6178901"/>
            <a:ext cx="15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2C9BCB88-BE9E-19B4-6FAA-75E092FCF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12345" y="4780088"/>
            <a:ext cx="360000" cy="360000"/>
          </a:xfrm>
          <a:prstGeom prst="rect">
            <a:avLst/>
          </a:prstGeom>
        </p:spPr>
      </p:pic>
      <p:pic>
        <p:nvPicPr>
          <p:cNvPr id="34" name="그래픽 33" descr="문서 단색으로 채워진">
            <a:extLst>
              <a:ext uri="{FF2B5EF4-FFF2-40B4-BE49-F238E27FC236}">
                <a16:creationId xmlns:a16="http://schemas.microsoft.com/office/drawing/2014/main" id="{0B3E3276-0984-921B-AACA-4F0DA98B7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7578" y="4674486"/>
            <a:ext cx="360000" cy="360000"/>
          </a:xfrm>
          <a:prstGeom prst="rect">
            <a:avLst/>
          </a:prstGeom>
        </p:spPr>
      </p:pic>
      <p:pic>
        <p:nvPicPr>
          <p:cNvPr id="35" name="그래픽 34" descr="자물쇠 단색으로 채워진">
            <a:extLst>
              <a:ext uri="{FF2B5EF4-FFF2-40B4-BE49-F238E27FC236}">
                <a16:creationId xmlns:a16="http://schemas.microsoft.com/office/drawing/2014/main" id="{BD0B3A74-C929-B576-618D-A841F1690E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6554" y="4811359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/>
              <p:nvPr/>
            </p:nvSpPr>
            <p:spPr>
              <a:xfrm>
                <a:off x="4854299" y="440769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Public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299" y="4407692"/>
                <a:ext cx="248340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/>
              <p:nvPr/>
            </p:nvSpPr>
            <p:spPr>
              <a:xfrm>
                <a:off x="7780910" y="4274707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910" y="4274707"/>
                <a:ext cx="248340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128347AB-84E9-BC59-7606-AC40FB74415B}"/>
              </a:ext>
            </a:extLst>
          </p:cNvPr>
          <p:cNvGrpSpPr/>
          <p:nvPr/>
        </p:nvGrpSpPr>
        <p:grpSpPr>
          <a:xfrm>
            <a:off x="3491069" y="5147810"/>
            <a:ext cx="581340" cy="971183"/>
            <a:chOff x="3052038" y="3867264"/>
            <a:chExt cx="581340" cy="97118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DEFFF0C-BADB-FB0F-DF14-A499BC652864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6BB25E-97E3-4ABD-6541-BD553D0F4AE1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4591D6-E15B-FC21-94C7-2B94D20AA7DA}"/>
              </a:ext>
            </a:extLst>
          </p:cNvPr>
          <p:cNvGrpSpPr/>
          <p:nvPr/>
        </p:nvGrpSpPr>
        <p:grpSpPr>
          <a:xfrm>
            <a:off x="8119590" y="5147810"/>
            <a:ext cx="581340" cy="971183"/>
            <a:chOff x="6963974" y="3867264"/>
            <a:chExt cx="581340" cy="97118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187065-0760-3592-53D6-162CEDA65640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E1349E-606F-7CB2-815B-0BC49F3FD885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73B34E-68C0-F695-35BE-4CEFEB64407A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1F70D677-D6D5-A7EE-31FF-8C6EE0CE127F}"/>
              </a:ext>
            </a:extLst>
          </p:cNvPr>
          <p:cNvSpPr/>
          <p:nvPr/>
        </p:nvSpPr>
        <p:spPr>
          <a:xfrm>
            <a:off x="8048623" y="4624302"/>
            <a:ext cx="723272" cy="454321"/>
          </a:xfrm>
          <a:custGeom>
            <a:avLst/>
            <a:gdLst>
              <a:gd name="connsiteX0" fmla="*/ 573661 w 723272"/>
              <a:gd name="connsiteY0" fmla="*/ 442209 h 454321"/>
              <a:gd name="connsiteX1" fmla="*/ 712940 w 723272"/>
              <a:gd name="connsiteY1" fmla="*/ 248429 h 454321"/>
              <a:gd name="connsiteX2" fmla="*/ 325380 w 723272"/>
              <a:gd name="connsiteY2" fmla="*/ 148 h 454321"/>
              <a:gd name="connsiteX3" fmla="*/ 4432 w 723272"/>
              <a:gd name="connsiteY3" fmla="*/ 284763 h 454321"/>
              <a:gd name="connsiteX4" fmla="*/ 167934 w 723272"/>
              <a:gd name="connsiteY4" fmla="*/ 454321 h 454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272" h="454321">
                <a:moveTo>
                  <a:pt x="573661" y="442209"/>
                </a:moveTo>
                <a:cubicBezTo>
                  <a:pt x="663990" y="382157"/>
                  <a:pt x="754320" y="322106"/>
                  <a:pt x="712940" y="248429"/>
                </a:cubicBezTo>
                <a:cubicBezTo>
                  <a:pt x="671560" y="174752"/>
                  <a:pt x="443465" y="-5908"/>
                  <a:pt x="325380" y="148"/>
                </a:cubicBezTo>
                <a:cubicBezTo>
                  <a:pt x="207295" y="6204"/>
                  <a:pt x="30673" y="209068"/>
                  <a:pt x="4432" y="284763"/>
                </a:cubicBezTo>
                <a:cubicBezTo>
                  <a:pt x="-21809" y="360458"/>
                  <a:pt x="73062" y="407389"/>
                  <a:pt x="167934" y="454321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개체 4">
                <a:extLst>
                  <a:ext uri="{FF2B5EF4-FFF2-40B4-BE49-F238E27FC236}">
                    <a16:creationId xmlns:a16="http://schemas.microsoft.com/office/drawing/2014/main" id="{3978BCE7-608B-8255-CC21-2190FD19FA2B}"/>
                  </a:ext>
                </a:extLst>
              </p:cNvPr>
              <p:cNvSpPr txBox="1"/>
              <p:nvPr/>
            </p:nvSpPr>
            <p:spPr>
              <a:xfrm>
                <a:off x="2058988" y="2582747"/>
                <a:ext cx="2584450" cy="908050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𝑆𝐷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𝐷𝐷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" name="개체 4">
                <a:extLst>
                  <a:ext uri="{FF2B5EF4-FFF2-40B4-BE49-F238E27FC236}">
                    <a16:creationId xmlns:a16="http://schemas.microsoft.com/office/drawing/2014/main" id="{3978BCE7-608B-8255-CC21-2190FD19F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8" y="2582747"/>
                <a:ext cx="2584450" cy="9080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A37F9A3-FE3A-1BCE-C40F-A9AD5783322C}"/>
              </a:ext>
            </a:extLst>
          </p:cNvPr>
          <p:cNvSpPr txBox="1"/>
          <p:nvPr/>
        </p:nvSpPr>
        <p:spPr>
          <a:xfrm>
            <a:off x="6779522" y="6178901"/>
            <a:ext cx="32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1272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2.2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 by treating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covert message as interference</a:t>
                </a:r>
                <a:r>
                  <a:rPr lang="en-US" altLang="ko-KR" dirty="0"/>
                  <a:t>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55991C-70E5-CAA5-088B-718A08FF0F36}"/>
              </a:ext>
            </a:extLst>
          </p:cNvPr>
          <p:cNvCxnSpPr>
            <a:cxnSpLocks/>
          </p:cNvCxnSpPr>
          <p:nvPr/>
        </p:nvCxnSpPr>
        <p:spPr>
          <a:xfrm>
            <a:off x="3917992" y="5104552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E0ABD8-5ED1-823D-4D09-2093842C5AFF}"/>
              </a:ext>
            </a:extLst>
          </p:cNvPr>
          <p:cNvSpPr txBox="1"/>
          <p:nvPr/>
        </p:nvSpPr>
        <p:spPr>
          <a:xfrm>
            <a:off x="2998016" y="6075144"/>
            <a:ext cx="15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8461B7-91E6-C87E-53E6-60AAE625BAE8}"/>
              </a:ext>
            </a:extLst>
          </p:cNvPr>
          <p:cNvSpPr txBox="1"/>
          <p:nvPr/>
        </p:nvSpPr>
        <p:spPr>
          <a:xfrm>
            <a:off x="5351163" y="6075144"/>
            <a:ext cx="145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</p:txBody>
      </p:sp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2C9BCB88-BE9E-19B4-6FAA-75E092FCF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2626" y="4551008"/>
            <a:ext cx="360000" cy="360000"/>
          </a:xfrm>
          <a:prstGeom prst="rect">
            <a:avLst/>
          </a:prstGeom>
        </p:spPr>
      </p:pic>
      <p:pic>
        <p:nvPicPr>
          <p:cNvPr id="34" name="그래픽 33" descr="문서 단색으로 채워진">
            <a:extLst>
              <a:ext uri="{FF2B5EF4-FFF2-40B4-BE49-F238E27FC236}">
                <a16:creationId xmlns:a16="http://schemas.microsoft.com/office/drawing/2014/main" id="{0B3E3276-0984-921B-AACA-4F0DA98B7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389" y="4578391"/>
            <a:ext cx="360000" cy="360000"/>
          </a:xfrm>
          <a:prstGeom prst="rect">
            <a:avLst/>
          </a:prstGeom>
        </p:spPr>
      </p:pic>
      <p:pic>
        <p:nvPicPr>
          <p:cNvPr id="35" name="그래픽 34" descr="자물쇠 단색으로 채워진">
            <a:extLst>
              <a:ext uri="{FF2B5EF4-FFF2-40B4-BE49-F238E27FC236}">
                <a16:creationId xmlns:a16="http://schemas.microsoft.com/office/drawing/2014/main" id="{BD0B3A74-C929-B576-618D-A841F1690E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68365" y="4715264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/>
              <p:nvPr/>
            </p:nvSpPr>
            <p:spPr>
              <a:xfrm>
                <a:off x="3594580" y="417861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Public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580" y="4178612"/>
                <a:ext cx="248340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/>
              <p:nvPr/>
            </p:nvSpPr>
            <p:spPr>
              <a:xfrm>
                <a:off x="6182721" y="417861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721" y="4178612"/>
                <a:ext cx="248340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개체 6">
                <a:extLst>
                  <a:ext uri="{FF2B5EF4-FFF2-40B4-BE49-F238E27FC236}">
                    <a16:creationId xmlns:a16="http://schemas.microsoft.com/office/drawing/2014/main" id="{3CEEE139-C3C1-56C5-5E44-41A8970C0834}"/>
                  </a:ext>
                </a:extLst>
              </p:cNvPr>
              <p:cNvSpPr txBox="1"/>
              <p:nvPr/>
            </p:nvSpPr>
            <p:spPr>
              <a:xfrm>
                <a:off x="1628775" y="2351088"/>
                <a:ext cx="2724150" cy="366712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" name="개체 6">
                <a:extLst>
                  <a:ext uri="{FF2B5EF4-FFF2-40B4-BE49-F238E27FC236}">
                    <a16:creationId xmlns:a16="http://schemas.microsoft.com/office/drawing/2014/main" id="{3CEEE139-C3C1-56C5-5E44-41A8970C0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775" y="2351088"/>
                <a:ext cx="2724150" cy="3667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128347AB-84E9-BC59-7606-AC40FB74415B}"/>
              </a:ext>
            </a:extLst>
          </p:cNvPr>
          <p:cNvGrpSpPr/>
          <p:nvPr/>
        </p:nvGrpSpPr>
        <p:grpSpPr>
          <a:xfrm>
            <a:off x="3491069" y="5044053"/>
            <a:ext cx="581340" cy="971183"/>
            <a:chOff x="3052038" y="3867264"/>
            <a:chExt cx="581340" cy="97118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DEFFF0C-BADB-FB0F-DF14-A499BC652864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6BB25E-97E3-4ABD-6541-BD553D0F4AE1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4591D6-E15B-FC21-94C7-2B94D20AA7DA}"/>
              </a:ext>
            </a:extLst>
          </p:cNvPr>
          <p:cNvGrpSpPr/>
          <p:nvPr/>
        </p:nvGrpSpPr>
        <p:grpSpPr>
          <a:xfrm>
            <a:off x="8119590" y="5044053"/>
            <a:ext cx="581340" cy="971183"/>
            <a:chOff x="6963974" y="3867264"/>
            <a:chExt cx="581340" cy="97118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187065-0760-3592-53D6-162CEDA65640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E1349E-606F-7CB2-815B-0BC49F3FD885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73B34E-68C0-F695-35BE-4CEFEB64407A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0DF0E1D-501D-522C-A386-B11F4BF89097}"/>
              </a:ext>
            </a:extLst>
          </p:cNvPr>
          <p:cNvGrpSpPr/>
          <p:nvPr/>
        </p:nvGrpSpPr>
        <p:grpSpPr>
          <a:xfrm>
            <a:off x="5801674" y="5044053"/>
            <a:ext cx="581340" cy="971183"/>
            <a:chOff x="3052038" y="3867264"/>
            <a:chExt cx="581340" cy="971183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4407E54-8839-7B17-A9CC-2D2133398282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3DDA197-749A-0ADE-5902-9A694F2C3580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0C5EAE5-A6B1-0238-A587-E561E1EC85D1}"/>
              </a:ext>
            </a:extLst>
          </p:cNvPr>
          <p:cNvCxnSpPr>
            <a:cxnSpLocks/>
          </p:cNvCxnSpPr>
          <p:nvPr/>
        </p:nvCxnSpPr>
        <p:spPr>
          <a:xfrm flipH="1">
            <a:off x="6268651" y="5104552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개체 22">
                <a:extLst>
                  <a:ext uri="{FF2B5EF4-FFF2-40B4-BE49-F238E27FC236}">
                    <a16:creationId xmlns:a16="http://schemas.microsoft.com/office/drawing/2014/main" id="{0FAAF90E-199F-002C-52C6-1B5709DC077E}"/>
                  </a:ext>
                </a:extLst>
              </p:cNvPr>
              <p:cNvSpPr txBox="1"/>
              <p:nvPr/>
            </p:nvSpPr>
            <p:spPr>
              <a:xfrm>
                <a:off x="2058988" y="3106202"/>
                <a:ext cx="2549525" cy="768350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3" name="개체 22">
                <a:extLst>
                  <a:ext uri="{FF2B5EF4-FFF2-40B4-BE49-F238E27FC236}">
                    <a16:creationId xmlns:a16="http://schemas.microsoft.com/office/drawing/2014/main" id="{0FAAF90E-199F-002C-52C6-1B5709DC0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8" y="3106202"/>
                <a:ext cx="2549525" cy="7683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26590ECC-03BB-26FD-15EF-4CB37F463659}"/>
              </a:ext>
            </a:extLst>
          </p:cNvPr>
          <p:cNvSpPr txBox="1"/>
          <p:nvPr/>
        </p:nvSpPr>
        <p:spPr>
          <a:xfrm>
            <a:off x="6779523" y="6068946"/>
            <a:ext cx="32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4144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2.2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Achievable rate for the covert message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after canceling</a:t>
                </a:r>
                <a:r>
                  <a:rPr lang="en-US" altLang="ko-KR" dirty="0"/>
                  <a:t> the decoded public message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55991C-70E5-CAA5-088B-718A08FF0F36}"/>
              </a:ext>
            </a:extLst>
          </p:cNvPr>
          <p:cNvCxnSpPr>
            <a:cxnSpLocks/>
          </p:cNvCxnSpPr>
          <p:nvPr/>
        </p:nvCxnSpPr>
        <p:spPr>
          <a:xfrm>
            <a:off x="3917992" y="5104552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E0ABD8-5ED1-823D-4D09-2093842C5AFF}"/>
              </a:ext>
            </a:extLst>
          </p:cNvPr>
          <p:cNvSpPr txBox="1"/>
          <p:nvPr/>
        </p:nvSpPr>
        <p:spPr>
          <a:xfrm>
            <a:off x="2998016" y="6075144"/>
            <a:ext cx="15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8461B7-91E6-C87E-53E6-60AAE625BAE8}"/>
              </a:ext>
            </a:extLst>
          </p:cNvPr>
          <p:cNvSpPr txBox="1"/>
          <p:nvPr/>
        </p:nvSpPr>
        <p:spPr>
          <a:xfrm>
            <a:off x="5351163" y="6075144"/>
            <a:ext cx="145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</p:txBody>
      </p:sp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2C9BCB88-BE9E-19B4-6FAA-75E092FCF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2626" y="4551008"/>
            <a:ext cx="360000" cy="360000"/>
          </a:xfrm>
          <a:prstGeom prst="rect">
            <a:avLst/>
          </a:prstGeom>
        </p:spPr>
      </p:pic>
      <p:pic>
        <p:nvPicPr>
          <p:cNvPr id="34" name="그래픽 33" descr="문서 단색으로 채워진">
            <a:extLst>
              <a:ext uri="{FF2B5EF4-FFF2-40B4-BE49-F238E27FC236}">
                <a16:creationId xmlns:a16="http://schemas.microsoft.com/office/drawing/2014/main" id="{0B3E3276-0984-921B-AACA-4F0DA98B7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389" y="4578391"/>
            <a:ext cx="360000" cy="360000"/>
          </a:xfrm>
          <a:prstGeom prst="rect">
            <a:avLst/>
          </a:prstGeom>
        </p:spPr>
      </p:pic>
      <p:pic>
        <p:nvPicPr>
          <p:cNvPr id="35" name="그래픽 34" descr="자물쇠 단색으로 채워진">
            <a:extLst>
              <a:ext uri="{FF2B5EF4-FFF2-40B4-BE49-F238E27FC236}">
                <a16:creationId xmlns:a16="http://schemas.microsoft.com/office/drawing/2014/main" id="{BD0B3A74-C929-B576-618D-A841F1690E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68365" y="4715264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/>
              <p:nvPr/>
            </p:nvSpPr>
            <p:spPr>
              <a:xfrm>
                <a:off x="3594580" y="417861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Public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580" y="4178612"/>
                <a:ext cx="248340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/>
              <p:nvPr/>
            </p:nvSpPr>
            <p:spPr>
              <a:xfrm>
                <a:off x="6182721" y="417861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721" y="4178612"/>
                <a:ext cx="248340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개체 6">
                <a:extLst>
                  <a:ext uri="{FF2B5EF4-FFF2-40B4-BE49-F238E27FC236}">
                    <a16:creationId xmlns:a16="http://schemas.microsoft.com/office/drawing/2014/main" id="{3CEEE139-C3C1-56C5-5E44-41A8970C0834}"/>
                  </a:ext>
                </a:extLst>
              </p:cNvPr>
              <p:cNvSpPr txBox="1"/>
              <p:nvPr/>
            </p:nvSpPr>
            <p:spPr>
              <a:xfrm>
                <a:off x="1628775" y="2351088"/>
                <a:ext cx="2724150" cy="366712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" name="개체 6">
                <a:extLst>
                  <a:ext uri="{FF2B5EF4-FFF2-40B4-BE49-F238E27FC236}">
                    <a16:creationId xmlns:a16="http://schemas.microsoft.com/office/drawing/2014/main" id="{3CEEE139-C3C1-56C5-5E44-41A8970C0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775" y="2351088"/>
                <a:ext cx="2724150" cy="3667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128347AB-84E9-BC59-7606-AC40FB74415B}"/>
              </a:ext>
            </a:extLst>
          </p:cNvPr>
          <p:cNvGrpSpPr/>
          <p:nvPr/>
        </p:nvGrpSpPr>
        <p:grpSpPr>
          <a:xfrm>
            <a:off x="3491069" y="5044053"/>
            <a:ext cx="581340" cy="971183"/>
            <a:chOff x="3052038" y="3867264"/>
            <a:chExt cx="581340" cy="97118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DEFFF0C-BADB-FB0F-DF14-A499BC652864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6BB25E-97E3-4ABD-6541-BD553D0F4AE1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4591D6-E15B-FC21-94C7-2B94D20AA7DA}"/>
              </a:ext>
            </a:extLst>
          </p:cNvPr>
          <p:cNvGrpSpPr/>
          <p:nvPr/>
        </p:nvGrpSpPr>
        <p:grpSpPr>
          <a:xfrm>
            <a:off x="8119590" y="5044053"/>
            <a:ext cx="581340" cy="971183"/>
            <a:chOff x="6963974" y="3867264"/>
            <a:chExt cx="581340" cy="97118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187065-0760-3592-53D6-162CEDA65640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E1349E-606F-7CB2-815B-0BC49F3FD885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73B34E-68C0-F695-35BE-4CEFEB64407A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0DF0E1D-501D-522C-A386-B11F4BF89097}"/>
              </a:ext>
            </a:extLst>
          </p:cNvPr>
          <p:cNvGrpSpPr/>
          <p:nvPr/>
        </p:nvGrpSpPr>
        <p:grpSpPr>
          <a:xfrm>
            <a:off x="5801674" y="5044053"/>
            <a:ext cx="581340" cy="971183"/>
            <a:chOff x="3052038" y="3867264"/>
            <a:chExt cx="581340" cy="971183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4407E54-8839-7B17-A9CC-2D2133398282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3DDA197-749A-0ADE-5902-9A694F2C3580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0C5EAE5-A6B1-0238-A587-E561E1EC85D1}"/>
              </a:ext>
            </a:extLst>
          </p:cNvPr>
          <p:cNvCxnSpPr>
            <a:cxnSpLocks/>
          </p:cNvCxnSpPr>
          <p:nvPr/>
        </p:nvCxnSpPr>
        <p:spPr>
          <a:xfrm flipH="1">
            <a:off x="6268651" y="5104552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개체 22">
                <a:extLst>
                  <a:ext uri="{FF2B5EF4-FFF2-40B4-BE49-F238E27FC236}">
                    <a16:creationId xmlns:a16="http://schemas.microsoft.com/office/drawing/2014/main" id="{0FAAF90E-199F-002C-52C6-1B5709DC077E}"/>
                  </a:ext>
                </a:extLst>
              </p:cNvPr>
              <p:cNvSpPr txBox="1"/>
              <p:nvPr/>
            </p:nvSpPr>
            <p:spPr>
              <a:xfrm>
                <a:off x="2058988" y="3103138"/>
                <a:ext cx="2130425" cy="768350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3" name="개체 22">
                <a:extLst>
                  <a:ext uri="{FF2B5EF4-FFF2-40B4-BE49-F238E27FC236}">
                    <a16:creationId xmlns:a16="http://schemas.microsoft.com/office/drawing/2014/main" id="{0FAAF90E-199F-002C-52C6-1B5709DC0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8" y="3103138"/>
                <a:ext cx="2130425" cy="7683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AEE83F6-29CF-ED83-EEBA-7B8240AE10B4}"/>
              </a:ext>
            </a:extLst>
          </p:cNvPr>
          <p:cNvSpPr txBox="1"/>
          <p:nvPr/>
        </p:nvSpPr>
        <p:spPr>
          <a:xfrm>
            <a:off x="6779523" y="6068946"/>
            <a:ext cx="32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0445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B53AF1D-D081-48AD-8551-13BB51B57ACA}">
  <we:reference id="wa104381909" version="3.1.0.0" store="en-US" storeType="OMEX"/>
  <we:alternateReferences>
    <we:reference id="WA104381909" version="3.1.0.0" store="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i&gt;d&lt;/mi&gt;&lt;mi&gt;s&lt;/mi&gt;&lt;mi&gt;d&lt;/mi&gt;&lt;mi&gt;s&lt;/mi&gt;&lt;mi&gt;d&lt;/mi&gt;&lt;mi&gt;s&lt;/mi&gt;&lt;mi&gt;d&lt;/mi&gt;&lt;/mstyle&gt;&lt;/math&gt;\&quot;,\&quot;base64Image\&quot;:\&quot;iVBORw0KGgoAAAANSUhEUgAAAUoAAABGCAYAAACqnN3KAAAACXBIWXMAAA7EAAAOxAGVKw4bAAAABGJhU0UAAABFxpIngQAACIJJREFUeNrtnX9kV2scxx9zTZLIZJIrMkkmI1cymZG5ZjIxSZLEJPePzMiVSXKZTObK/SeZKxnJJFfGlZnkGpnJlRnJlUxikpmZ0T1P3+er0/d7zvM855znfL/7nuf15mPU9/t8ns/rfHyfcz7n+SFE8bRbIFjDGsH6q5oC6whsILCxwKYCWw3sS2A9XGtYwxr5wnp7YN2B9Qd2MbC7KpilwDZVQFHWQg7AGtao6KwHDUHo7BW5AWtYw9oH1n2BzQe2Eth6wiDvkCOwhjWsfWTdHArcFGQ/OQJrWCOfWR82BChvtXeQE7CGNfKZ9TZDkHPkAaxhjXxnvd0Q5C3yANawRr6z7jYE2UcewBrWyHfWlw21hR/IA1jDGvnO+qEmyOfkAKxhjWAtxGdNkDfJAVjDGvnO+idDbYF1sLCGNfKe9TVNgBuitMAdwRrWyGvWM5og/yYHYA1r5DtrOVNet8B9hByANayR76xPGWoLR8kDWMMa+c76nibAVXIA1rBGsBbivSbISXIA1rBGvrM+aLhlvkAOwBrWyHfWQ4Yg95IHsIY18p31tCbARXIA1rBGvrOWC9Q3NEH+Tg7AGtbId9b9hlvmk+QBrGGNisJaHih+OrCJwJ4F9kmUDvyRv/RykbqcMS8nfO6q+N4doV9ylMeWSHtE6VjL+4G9VP2TfZWTVdfUv02oeHZp2rmh+tkKa1jD2ivWiSTXTV5QAdgeG/lBlM60KGtJ89lnjvvbJkrTBJIccbmp4ruuRqYuUVpYP6r+fx3WsIa1N6wTSZ5JMRzYckTH5Kh1JbAO8W0Bunx1Px76zFtROjGtzQDkqsM+X4qpY7xTftpD/ZUj0DE1si4b+rgAa1jD2gvWiXReRE/slAf2dCaoJVxUF1kX5BFHfR6Jaf+xKJ2vodMONVrXYyIrrGEN663B2lr7ApuN6Mia6qytxtT3HqkLGhfgiqN+98a0/1qNaraaiGlnDNawhnWhWVvrnCitlazsyPuKWoFtwfmLKs5u5Dyiydv2N8LNTP1mlYSV7ZyGNaxhXVjWVpI1jbsxnfhPdTiNliwKtmcd9L9P035LivZ6Itr5GdawhnVhWRslgT8X8W+d9mdo+y+LIPc4iGFC035avapoZxusYQ3rwrI23tq+jnG+5qBAagryX0dxLGh8pN0SfjjUxjqsYQ3rQrPWBvhW0wEXtYtpQ5DjjmJZ0/joTNlmeJeSOVjDGtaFZh2p3YZnf1fOVwxB9jnyo/NxK0O7n0T2YjGsYQ3rrc+6SnJe1UuNY1nDcLUUaF3UZsmRbuT9qGJOoynVxm+whjWsC826Sk8Mjg858rPdMBK4PCltxuAr7WHo4xkfIWANa1g3BuvvNGJw7PL0sl6Dr2GHvkaFeb3r4RTtdqnHk8OwhjWsC836Ozg6p4uOb2MvGvx1OPR1VJinECxleFSBNaxhXWzWXyW3K3pncNrr2Od9Q33FtRYtkupRDZIJ1rCGdWOyjp0xX7aZGl/gBzn4+8UioaRdzzmhYA1rWDcg604LyK533mg1+DuTA1S5lvW9ZVKdyymZYA1rWDco6wVR+zdHptpCS04X9JJlQskieE8O/mENa1g3IOuzFnC7cghSN31gPudHhFeWSSV3JGmHNaxhDWtTITiP3Y3l3Cfdlki3ck6oI5YJVd7VZDesYQ1rf1n3WwC9XIdb5hMif40mSKoZWMMa1v6ynjU4k7/YO3MI8oXGp1yS1VSDhGpO8Kgi7RqsYQ1r/1i3WUB8nEOAHQafU6J2OqDqNbZF8HZYwxrWfrG+bhFkHrsC36/DbbpOvcJ+9J2HNaxh7RfreYuRZpfjAPcJ83m9B0XtdSNBUp2GNaxh7QfrVpHfKKPTPYPPN6J+mrFMqEVYwxrWfrAesAjynuMAD1qMBHfrmFByJ+YVy6Q6DmtYw7r4rMfrUFuwOQCoX9RX5y0TagzWsIZ18VlPWTh0OQ/plLB7+9acwYfcbmpS/c2ifyz6+hzWsIZ14VhXyWZbJlfrJGUxd9nC32xGP4PCzbywYxZ9XYU1rGFdONZVWrVw6mrC5iPxbRJonltAlbd4euigz3MWIxesYQ3rYrGu0oZFkC50WbUlDxkyrRY4ntFX+VHgnYN+m/b3W4c1rGFdONZV2qxBkF0KpjTTTHqbJUcjalSNq0GE53T9mLHv7Yb+LsMa1rAuHOsqrVkEuSdDgPKEtfKUhF+FeZXAE0N7FyyKzeEjKwczXqAm4W6JFKxhDevGYF2lBYsgT2UYtT5UdGpIpD8prUd9ZkUzojZXtPfUwWim6+9VWMMa1oViHakHFkGmWcwuawQf1fc/hEaUSYOv7pj2joWKxic1fjsjitJZHlOaDf09AGtYw7pQrCM1KOwmoCY542IoVLfYrCisvjD4iTq+siN06z1q8B21J97NDAnVLdxtaQ9rWMN667OOVKtlMVYeWLTf0JY8IL1yMmvljHzTlk9NESNpOcBJi3ii3uatZqiR3BbuzgmGNaxhvfVZx2rCckSQHZTzk8I7csh96OQOw1EL7q9E+DJNJRhVge5UdZJyAftZYNsyxJJm7lmLiF8bewPWsIZ1IVnHaq+w39zT1uLeym2maGtalM7FsNGUowK1VNx60ilYwxrWhWWt1YCj4D4K/RGYnxK296dItmZzyXK0MY240zHf/wPWsIZ1oVkbdUZ8P1crqT2xqJnY3qLL+sulFDGE+7+uoFbGtKhqPuE3exJknyjthLIaU18ZgDWsYV141lY6JOw3+Ayf4GZ7Vm+bMO+JJ7d335ei7zsqahtNFY8GcqLpbMLY5Oafw65u22ENa1hvadaJJd983VT1jPLota5+peUE0wfq1zpNZw6o2+HPqk3596mqtWQJ7oRqz3SOr3yzJt/6zal4KmOTb8aGRPK3f7CGNawbm3WV/gfHdDZQK308HAAAAKZ0RVh0TWF0aE1MADxtYXRoIHhtbG5zPSJodHRwOi8vd3d3LnczLm9yZy8xOTk4L01hdGgvTWF0aE1MIj48bXN0eWxlIG1hdGhzaXplPSIxNnB4Ij48bWk+ZDwvbWk+PG1pPnM8L21pPjxtaT5kPC9taT48bWk+czwvbWk+PG1pPmQ8L21pPjxtaT5zPC9taT48bWk+ZDwvbWk+PC9tc3R5bGU+PC9tYXRoPnAHvycAAAAASUVORK5CYII=\&quot;,\&quot;slideId\&quot;:1512,\&quot;accessibleText\&quot;:\&quot;d s d s d s d\&quot;,\&quot;imageHeight\&quot;:7.5675675675675675}]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1B8258B04314AB752C94D0B468742" ma:contentTypeVersion="11" ma:contentTypeDescription="Create a new document." ma:contentTypeScope="" ma:versionID="74d2a3f1e9ad9535c8f51eacab041852">
  <xsd:schema xmlns:xsd="http://www.w3.org/2001/XMLSchema" xmlns:xs="http://www.w3.org/2001/XMLSchema" xmlns:p="http://schemas.microsoft.com/office/2006/metadata/properties" xmlns:ns2="c207a02d-b84a-49f0-864c-a3c055060aaf" xmlns:ns3="39fed8c9-7096-4e61-8f88-d2ef9f851ffe" targetNamespace="http://schemas.microsoft.com/office/2006/metadata/properties" ma:root="true" ma:fieldsID="bf2f5d96ee70ae2c03e7b814aee7acfe" ns2:_="" ns3:_="">
    <xsd:import namespace="c207a02d-b84a-49f0-864c-a3c055060aaf"/>
    <xsd:import namespace="39fed8c9-7096-4e61-8f88-d2ef9f851ff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OCR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7a02d-b84a-49f0-864c-a3c055060aaf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fed8c9-7096-4e61-8f88-d2ef9f851ff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f275194-dac7-4477-b30b-39752330c9f4}" ma:internalName="TaxCatchAll" ma:showField="CatchAllData" ma:web="39fed8c9-7096-4e61-8f88-d2ef9f851f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9fed8c9-7096-4e61-8f88-d2ef9f851ffe" xsi:nil="true"/>
    <lcf76f155ced4ddcb4097134ff3c332f xmlns="c207a02d-b84a-49f0-864c-a3c055060aaf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6A0CF7-BEB4-4092-AD55-172BB0CDBC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07a02d-b84a-49f0-864c-a3c055060aaf"/>
    <ds:schemaRef ds:uri="39fed8c9-7096-4e61-8f88-d2ef9f851f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972538-1B81-4B2E-8960-3621C58FCC3F}">
  <ds:schemaRefs>
    <ds:schemaRef ds:uri="http://schemas.microsoft.com/office/2006/metadata/properties"/>
    <ds:schemaRef ds:uri="http://schemas.microsoft.com/office/infopath/2007/PartnerControls"/>
    <ds:schemaRef ds:uri="39fed8c9-7096-4e61-8f88-d2ef9f851ffe"/>
    <ds:schemaRef ds:uri="c207a02d-b84a-49f0-864c-a3c055060aaf"/>
  </ds:schemaRefs>
</ds:datastoreItem>
</file>

<file path=customXml/itemProps3.xml><?xml version="1.0" encoding="utf-8"?>
<ds:datastoreItem xmlns:ds="http://schemas.openxmlformats.org/officeDocument/2006/customXml" ds:itemID="{237EC9C7-C9EA-4A19-8EDB-1AE6A51237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78036</TotalTime>
  <Words>2176</Words>
  <Application>Microsoft Office PowerPoint</Application>
  <PresentationFormat>Widescreen</PresentationFormat>
  <Paragraphs>610</Paragraphs>
  <Slides>43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맑은 고딕</vt:lpstr>
      <vt:lpstr>Arial</vt:lpstr>
      <vt:lpstr>Cambria</vt:lpstr>
      <vt:lpstr>Cambria Math</vt:lpstr>
      <vt:lpstr>Tahoma</vt:lpstr>
      <vt:lpstr>Times New Roman</vt:lpstr>
      <vt:lpstr>Office 테마</vt:lpstr>
      <vt:lpstr>Detection Error Probability Maximization for Disguised Full-Duplex Covert Communications</vt:lpstr>
      <vt:lpstr>Table of Contents</vt:lpstr>
      <vt:lpstr>1. Introduction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3. Problem formulation</vt:lpstr>
      <vt:lpstr>3. Problem formulation</vt:lpstr>
      <vt:lpstr>4. Proposed solutions</vt:lpstr>
      <vt:lpstr>4. Proposed solutions</vt:lpstr>
      <vt:lpstr>4. Proposed solutions</vt:lpstr>
      <vt:lpstr>4. Proposed solutions</vt:lpstr>
      <vt:lpstr>4. Proposed solutions</vt:lpstr>
      <vt:lpstr>4. Proposed solutions</vt:lpstr>
      <vt:lpstr>4. Proposed solutions</vt:lpstr>
      <vt:lpstr>4. Proposed solutions</vt:lpstr>
      <vt:lpstr>5. Numerical results</vt:lpstr>
      <vt:lpstr>5. Numerical results</vt:lpstr>
      <vt:lpstr>5. Numerical results</vt:lpstr>
      <vt:lpstr>5. Numerical results</vt:lpstr>
      <vt:lpstr>5. Numerical results</vt:lpstr>
      <vt:lpstr>5. Numerical results</vt:lpstr>
      <vt:lpstr>5. Numerical results</vt:lpstr>
      <vt:lpstr>5. Numerical results</vt:lpstr>
      <vt:lpstr>5. Numerical results</vt:lpstr>
      <vt:lpstr>Appendix A</vt:lpstr>
      <vt:lpstr>References</vt:lpstr>
      <vt:lpstr>Figure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Jihwan Moon</dc:creator>
  <cp:lastModifiedBy>REFAT KHAN</cp:lastModifiedBy>
  <cp:revision>3966</cp:revision>
  <cp:lastPrinted>2022-10-19T08:07:12Z</cp:lastPrinted>
  <dcterms:created xsi:type="dcterms:W3CDTF">2018-05-20T06:28:16Z</dcterms:created>
  <dcterms:modified xsi:type="dcterms:W3CDTF">2024-05-08T06:57:12Z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0x010100CDD1B8258B04314AB752C94D0B468742</vt:lpwstr>
  </property>
</Properties>
</file>