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555"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2023-09-27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2023-09-27</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2023-09-27</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2023-09-27</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2023-09-27</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2023-09-27</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2023-09-27</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2023-09-27</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1800" b="1" dirty="0">
                <a:effectLst/>
                <a:latin typeface="Times New Roman" panose="02020603050405020304" pitchFamily="18" charset="0"/>
                <a:ea typeface="Times New Roman" panose="02020603050405020304" pitchFamily="18" charset="0"/>
              </a:rPr>
              <a:t>Space Division Multiplexing combined with</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OFDM</a:t>
            </a:r>
            <a:endParaRPr lang="en-US"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99642" y="2601157"/>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 for Cooperation</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TotalTime>
  <Words>1626</Words>
  <Application>Microsoft Office PowerPoint</Application>
  <PresentationFormat>Widescreen</PresentationFormat>
  <Paragraphs>130</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맑은 고딕</vt:lpstr>
      <vt:lpstr>Arial</vt:lpstr>
      <vt:lpstr>Cambria Math</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151</cp:revision>
  <dcterms:created xsi:type="dcterms:W3CDTF">2018-05-20T06:28:16Z</dcterms:created>
  <dcterms:modified xsi:type="dcterms:W3CDTF">2023-09-27T06:03:35Z</dcterms:modified>
</cp:coreProperties>
</file>