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609" r:id="rId22"/>
    <p:sldId id="1515" r:id="rId23"/>
    <p:sldId id="1516" r:id="rId24"/>
    <p:sldId id="1517" r:id="rId25"/>
    <p:sldId id="1492" r:id="rId26"/>
    <p:sldId id="1529" r:id="rId27"/>
    <p:sldId id="1493" r:id="rId28"/>
    <p:sldId id="1601" r:id="rId29"/>
    <p:sldId id="1602" r:id="rId30"/>
    <p:sldId id="1603" r:id="rId31"/>
    <p:sldId id="1604" r:id="rId32"/>
    <p:sldId id="1606" r:id="rId33"/>
    <p:sldId id="1607" r:id="rId34"/>
    <p:sldId id="1605" r:id="rId35"/>
    <p:sldId id="1494" r:id="rId36"/>
    <p:sldId id="1552" r:id="rId37"/>
    <p:sldId id="1557" r:id="rId38"/>
    <p:sldId id="1553" r:id="rId39"/>
    <p:sldId id="1588" r:id="rId40"/>
    <p:sldId id="1594" r:id="rId41"/>
    <p:sldId id="1593" r:id="rId42"/>
    <p:sldId id="1595" r:id="rId43"/>
    <p:sldId id="1596" r:id="rId44"/>
    <p:sldId id="1507" r:id="rId45"/>
    <p:sldId id="1576" r:id="rId46"/>
    <p:sldId id="160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609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  <p14:sldId id="1602"/>
            <p14:sldId id="1603"/>
            <p14:sldId id="1604"/>
            <p14:sldId id="1606"/>
            <p14:sldId id="1607"/>
            <p14:sldId id="1605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  <p14:sldId id="1608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54" d="100"/>
          <a:sy n="154" d="100"/>
        </p:scale>
        <p:origin x="10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6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5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2024-05-22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2024-05-22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12" Type="http://schemas.openxmlformats.org/officeDocument/2006/relationships/image" Target="../media/image3.sv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6.png"/><Relationship Id="rId7" Type="http://schemas.openxmlformats.org/officeDocument/2006/relationships/image" Target="../media/image53.png"/><Relationship Id="rId12" Type="http://schemas.openxmlformats.org/officeDocument/2006/relationships/image" Target="../media/image45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55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465263" y="2351088"/>
                <a:ext cx="28638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63" y="2351088"/>
                <a:ext cx="28638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/>
              <p:nvPr/>
            </p:nvSpPr>
            <p:spPr>
              <a:xfrm>
                <a:off x="2058988" y="5182005"/>
                <a:ext cx="1990725" cy="73342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5182005"/>
                <a:ext cx="1990725" cy="733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DBCBB73B-4BB2-9691-A471-1DB31033EA35}"/>
                  </a:ext>
                </a:extLst>
              </p:cNvPr>
              <p:cNvSpPr txBox="1"/>
              <p:nvPr/>
            </p:nvSpPr>
            <p:spPr>
              <a:xfrm>
                <a:off x="2058988" y="3706424"/>
                <a:ext cx="2200275" cy="69850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DBCBB73B-4BB2-9691-A471-1DB31033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706424"/>
                <a:ext cx="2200275" cy="698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93975"/>
                <a:ext cx="1763712" cy="36671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93975"/>
                <a:ext cx="1763712" cy="3667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/>
              <p:nvPr/>
            </p:nvSpPr>
            <p:spPr>
              <a:xfrm>
                <a:off x="2524646" y="5264150"/>
                <a:ext cx="4784725" cy="13271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5264150"/>
                <a:ext cx="4784725" cy="1327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2882EC4A-7D6F-CD7A-BFBE-1E52C9E4763B}"/>
                  </a:ext>
                </a:extLst>
              </p:cNvPr>
              <p:cNvSpPr txBox="1"/>
              <p:nvPr/>
            </p:nvSpPr>
            <p:spPr>
              <a:xfrm>
                <a:off x="2524646" y="2963863"/>
                <a:ext cx="6234112" cy="16065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2882EC4A-7D6F-CD7A-BFBE-1E52C9E47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2963863"/>
                <a:ext cx="6234112" cy="160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93FAE1B3-6886-B9E5-12EC-EA9C46EB0441}"/>
                  </a:ext>
                </a:extLst>
              </p:cNvPr>
              <p:cNvSpPr txBox="1"/>
              <p:nvPr/>
            </p:nvSpPr>
            <p:spPr>
              <a:xfrm>
                <a:off x="2058988" y="3689350"/>
                <a:ext cx="4941887" cy="9080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93FAE1B3-6886-B9E5-12EC-EA9C46EB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689350"/>
                <a:ext cx="4941887" cy="908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개체 12">
                <a:extLst>
                  <a:ext uri="{FF2B5EF4-FFF2-40B4-BE49-F238E27FC236}">
                    <a16:creationId xmlns:a16="http://schemas.microsoft.com/office/drawing/2014/main" id="{CC51EC96-A06B-12D9-42B8-3836576DBD05}"/>
                  </a:ext>
                </a:extLst>
              </p:cNvPr>
              <p:cNvSpPr txBox="1"/>
              <p:nvPr/>
            </p:nvSpPr>
            <p:spPr>
              <a:xfrm>
                <a:off x="2524646" y="5159375"/>
                <a:ext cx="7805738" cy="66357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개체 12">
                <a:extLst>
                  <a:ext uri="{FF2B5EF4-FFF2-40B4-BE49-F238E27FC236}">
                    <a16:creationId xmlns:a16="http://schemas.microsoft.com/office/drawing/2014/main" id="{CC51EC96-A06B-12D9-42B8-3836576D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5159375"/>
                <a:ext cx="7805738" cy="663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0077A6B0-212C-7782-899E-F90A9872232F}"/>
                  </a:ext>
                </a:extLst>
              </p:cNvPr>
              <p:cNvSpPr txBox="1"/>
              <p:nvPr/>
            </p:nvSpPr>
            <p:spPr>
              <a:xfrm>
                <a:off x="2524125" y="5062538"/>
                <a:ext cx="6303963" cy="17986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0077A6B0-212C-7782-899E-F90A9872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062538"/>
                <a:ext cx="6303963" cy="1798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개체 10">
                <a:extLst>
                  <a:ext uri="{FF2B5EF4-FFF2-40B4-BE49-F238E27FC236}">
                    <a16:creationId xmlns:a16="http://schemas.microsoft.com/office/drawing/2014/main" id="{7F186A28-1DA2-3CD8-5A57-1ECC2611C0E0}"/>
                  </a:ext>
                </a:extLst>
              </p:cNvPr>
              <p:cNvSpPr txBox="1"/>
              <p:nvPr/>
            </p:nvSpPr>
            <p:spPr>
              <a:xfrm>
                <a:off x="2058988" y="3689268"/>
                <a:ext cx="4941887" cy="9080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개체 10">
                <a:extLst>
                  <a:ext uri="{FF2B5EF4-FFF2-40B4-BE49-F238E27FC236}">
                    <a16:creationId xmlns:a16="http://schemas.microsoft.com/office/drawing/2014/main" id="{7F186A28-1DA2-3CD8-5A57-1ECC2611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689268"/>
                <a:ext cx="4941887" cy="908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/>
              <p:nvPr/>
            </p:nvSpPr>
            <p:spPr>
              <a:xfrm>
                <a:off x="2058988" y="4046538"/>
                <a:ext cx="6111875" cy="2584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4046538"/>
                <a:ext cx="6111875" cy="2584450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/>
              <p:nvPr/>
            </p:nvSpPr>
            <p:spPr>
              <a:xfrm>
                <a:off x="2058988" y="4046538"/>
                <a:ext cx="6792913" cy="2584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4046538"/>
                <a:ext cx="6792913" cy="2584450"/>
              </a:xfrm>
              <a:prstGeom prst="rect">
                <a:avLst/>
              </a:prstGeom>
              <a:blipFill>
                <a:blip r:embed="rId6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5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  <a:blipFill>
                <a:blip r:embed="rId8"/>
                <a:stretch>
                  <a:fillRect r="-2058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11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4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/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/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122689" y="4077829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4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  <a:blipFill>
                <a:blip r:embed="rId7"/>
                <a:stretch>
                  <a:fillRect r="-2058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10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1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2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/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/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122689" y="4077829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8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5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개체 9">
                <a:extLst>
                  <a:ext uri="{FF2B5EF4-FFF2-40B4-BE49-F238E27FC236}">
                    <a16:creationId xmlns:a16="http://schemas.microsoft.com/office/drawing/2014/main" id="{E0329B1F-6AD8-231F-9F01-3DD6EC29FCEA}"/>
                  </a:ext>
                </a:extLst>
              </p:cNvPr>
              <p:cNvSpPr txBox="1"/>
              <p:nvPr/>
            </p:nvSpPr>
            <p:spPr>
              <a:xfrm>
                <a:off x="2524646" y="3770313"/>
                <a:ext cx="6269037" cy="18161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개체 9">
                <a:extLst>
                  <a:ext uri="{FF2B5EF4-FFF2-40B4-BE49-F238E27FC236}">
                    <a16:creationId xmlns:a16="http://schemas.microsoft.com/office/drawing/2014/main" id="{E0329B1F-6AD8-231F-9F01-3DD6EC29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3770313"/>
                <a:ext cx="6269037" cy="1816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개체 15">
                <a:extLst>
                  <a:ext uri="{FF2B5EF4-FFF2-40B4-BE49-F238E27FC236}">
                    <a16:creationId xmlns:a16="http://schemas.microsoft.com/office/drawing/2014/main" id="{AD9955C5-C43F-C2C4-2EDF-FCC155331F11}"/>
                  </a:ext>
                </a:extLst>
              </p:cNvPr>
              <p:cNvSpPr txBox="1"/>
              <p:nvPr/>
            </p:nvSpPr>
            <p:spPr>
              <a:xfrm>
                <a:off x="2524646" y="5954713"/>
                <a:ext cx="8032750" cy="80327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개체 15">
                <a:extLst>
                  <a:ext uri="{FF2B5EF4-FFF2-40B4-BE49-F238E27FC236}">
                    <a16:creationId xmlns:a16="http://schemas.microsoft.com/office/drawing/2014/main" id="{AD9955C5-C43F-C2C4-2EDF-FCC15533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5954713"/>
                <a:ext cx="8032750" cy="803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03"/>
            <a:ext cx="10515600" cy="4527272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7159625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25" y="5430838"/>
                <a:ext cx="419100" cy="331787"/>
              </a:xfrm>
              <a:prstGeom prst="rect">
                <a:avLst/>
              </a:prstGeom>
              <a:blipFill>
                <a:blip r:embed="rId7"/>
                <a:stretch>
                  <a:fillRect r="-202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4422775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75" y="5311775"/>
                <a:ext cx="1414463" cy="576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10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1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2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14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86D5124A-9D22-8245-B99B-9786AD75B3E1}"/>
                  </a:ext>
                </a:extLst>
              </p:cNvPr>
              <p:cNvSpPr txBox="1"/>
              <p:nvPr/>
            </p:nvSpPr>
            <p:spPr>
              <a:xfrm>
                <a:off x="3298030" y="4507701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86D5124A-9D22-8245-B99B-9786AD75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30" y="4507701"/>
                <a:ext cx="1414463" cy="541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D26E4C62-294B-754D-02A4-A5332E1DF186}"/>
                  </a:ext>
                </a:extLst>
              </p:cNvPr>
              <p:cNvSpPr txBox="1"/>
              <p:nvPr/>
            </p:nvSpPr>
            <p:spPr>
              <a:xfrm>
                <a:off x="8203865" y="4374606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D26E4C62-294B-754D-02A4-A5332E1D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4374606"/>
                <a:ext cx="1397000" cy="5413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개체 29">
                <a:extLst>
                  <a:ext uri="{FF2B5EF4-FFF2-40B4-BE49-F238E27FC236}">
                    <a16:creationId xmlns:a16="http://schemas.microsoft.com/office/drawing/2014/main" id="{F9EE7FA3-91FD-B185-79C6-E0ED60153638}"/>
                  </a:ext>
                </a:extLst>
              </p:cNvPr>
              <p:cNvSpPr txBox="1"/>
              <p:nvPr/>
            </p:nvSpPr>
            <p:spPr>
              <a:xfrm>
                <a:off x="5243012" y="3708457"/>
                <a:ext cx="1554162" cy="11176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개체 29">
                <a:extLst>
                  <a:ext uri="{FF2B5EF4-FFF2-40B4-BE49-F238E27FC236}">
                    <a16:creationId xmlns:a16="http://schemas.microsoft.com/office/drawing/2014/main" id="{F9EE7FA3-91FD-B185-79C6-E0ED6015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12" y="3708457"/>
                <a:ext cx="1554162" cy="1117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508C1740-C348-1CDB-76DD-5025BD05B823}"/>
                  </a:ext>
                </a:extLst>
              </p:cNvPr>
              <p:cNvSpPr txBox="1"/>
              <p:nvPr/>
            </p:nvSpPr>
            <p:spPr>
              <a:xfrm>
                <a:off x="2058988" y="2668588"/>
                <a:ext cx="6548437" cy="20256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508C1740-C348-1CDB-76DD-5025BD05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68588"/>
                <a:ext cx="6548437" cy="2025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D9F032A1-5F04-7EE1-14BB-EE1099A2E704}"/>
                  </a:ext>
                </a:extLst>
              </p:cNvPr>
              <p:cNvSpPr txBox="1"/>
              <p:nvPr/>
            </p:nvSpPr>
            <p:spPr>
              <a:xfrm>
                <a:off x="7380371" y="2075656"/>
                <a:ext cx="3513138" cy="27066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D9F032A1-5F04-7EE1-14BB-EE1099A2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71" y="2075656"/>
                <a:ext cx="3513138" cy="2706687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Solutions:</a:t>
                </a:r>
              </a:p>
              <a:p>
                <a:r>
                  <a:rPr lang="en-US" altLang="ko-KR" dirty="0"/>
                  <a:t>In this case my objective function is maximize worst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first to note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as well as upper limits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also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But covert rate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increasing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baseline="-25000" dirty="0"/>
              </a:p>
              <a:p>
                <a:r>
                  <a:rPr lang="en-US" altLang="ko-KR" dirty="0"/>
                  <a:t>So, for maximizing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we need to minimizing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causes cover rate decreases.</a:t>
                </a:r>
              </a:p>
              <a:p>
                <a:r>
                  <a:rPr lang="en-US" altLang="ko-KR" dirty="0"/>
                  <a:t>In this consequences, we need to find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can maintain minimum covert rate as well as maximizes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Verifying Information’s: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391-D514-6A20-24BD-71B81D4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optimized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9E5-104B-5792-A07A-B25D1C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E12-4593-8A3B-4E23-9AA39BF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dirty="0"/>
                  <a:t>So,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that’s mean it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( 1 + 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SR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DR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E51A-1CBF-A4BA-553A-27ACC8E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9D6-A206-DE3D-0DBB-970712B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</a:t>
                </a:r>
                <a:r>
                  <a:rPr lang="en-US" sz="2000" b="0" i="1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sz="2000" b="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For covert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always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F41F-0CAF-268E-60ED-3A906D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7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61F-5031-76DD-A018-3384CC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3D49-B0BE-A8DD-EAD0-54B0D03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BA1-192E-6B37-8560-A6AB13E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B0A-CBF8-431D-C444-562D9E7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5F6-2DBC-0DCC-BE26-D6DD9D6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So feasible region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13" b="-30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58B-C3F5-76E9-817B-F5D7402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2852737"/>
          </a:xfrm>
        </p:spPr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8F5AC5-0523-3036-DEDF-59FB909A8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36A3-0632-A526-5FEF-4FCF9672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1936-D51E-2B1B-67E4-A17D031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55" y="6645967"/>
            <a:ext cx="1588129" cy="21203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2BE8266B-716A-A38D-4D32-5B74B0AB6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3471" y="3802455"/>
            <a:ext cx="921376" cy="959668"/>
          </a:xfrm>
          <a:prstGeom prst="rect">
            <a:avLst/>
          </a:prstGeom>
        </p:spPr>
      </p:pic>
      <p:pic>
        <p:nvPicPr>
          <p:cNvPr id="6" name="Picture 5" descr="A black tower with waves&#10;&#10;Description automatically generated">
            <a:extLst>
              <a:ext uri="{FF2B5EF4-FFF2-40B4-BE49-F238E27FC236}">
                <a16:creationId xmlns:a16="http://schemas.microsoft.com/office/drawing/2014/main" id="{A40CE00A-3B5E-D71B-7551-11C23B1E3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03" y="3666654"/>
            <a:ext cx="1086416" cy="914400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BD5875-C421-BCFB-4114-7D3CDC746B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7097" y="1820174"/>
            <a:ext cx="545465" cy="57404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4205D4C-A2D2-936B-2D83-4705F4348918}"/>
              </a:ext>
            </a:extLst>
          </p:cNvPr>
          <p:cNvSpPr/>
          <p:nvPr/>
        </p:nvSpPr>
        <p:spPr>
          <a:xfrm>
            <a:off x="4644426" y="1638676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C1D3E77-F438-6B2B-E6DB-BC225502B7C3}"/>
              </a:ext>
            </a:extLst>
          </p:cNvPr>
          <p:cNvSpPr/>
          <p:nvPr/>
        </p:nvSpPr>
        <p:spPr>
          <a:xfrm>
            <a:off x="4662533" y="509710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94111-E81A-5C91-7263-5F0CFBA429A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53902" y="4123854"/>
            <a:ext cx="6147301" cy="158434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 descr="A person and a paper&#10;&#10;Description automatically generated">
            <a:extLst>
              <a:ext uri="{FF2B5EF4-FFF2-40B4-BE49-F238E27FC236}">
                <a16:creationId xmlns:a16="http://schemas.microsoft.com/office/drawing/2014/main" id="{222997C9-1BB3-97F0-7F9F-CC867BA1C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2758" y="3938259"/>
            <a:ext cx="708750" cy="28065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CFA71D-D436-71F4-9A91-CB2E7D2DA8FD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V="1">
            <a:off x="2344847" y="2627812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erson at a desk&#10;&#10;Description automatically generated">
            <a:extLst>
              <a:ext uri="{FF2B5EF4-FFF2-40B4-BE49-F238E27FC236}">
                <a16:creationId xmlns:a16="http://schemas.microsoft.com/office/drawing/2014/main" id="{8F05EA85-F3A4-9673-ED79-BE3D0AE29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65" y="5413973"/>
            <a:ext cx="669957" cy="42551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5BF3AD-DAE5-6513-0DD0-6A2A63C7C7B7}"/>
              </a:ext>
            </a:extLst>
          </p:cNvPr>
          <p:cNvCxnSpPr>
            <a:cxnSpLocks/>
          </p:cNvCxnSpPr>
          <p:nvPr/>
        </p:nvCxnSpPr>
        <p:spPr>
          <a:xfrm>
            <a:off x="2354938" y="4300396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06BCB8-A14A-A715-8304-BE2C328AB21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79244" y="2546331"/>
            <a:ext cx="2821959" cy="157752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5DEFF05F-85D9-BDAE-A739-E9F3473B4D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94" y="2544023"/>
            <a:ext cx="395605" cy="42062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08259-E584-49E4-10A9-65DCD0A252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930019" y="4123854"/>
            <a:ext cx="2571184" cy="145308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68BADC-A6CA-25E1-9323-EE4ADD600679}"/>
              </a:ext>
            </a:extLst>
          </p:cNvPr>
          <p:cNvSpPr txBox="1"/>
          <p:nvPr/>
        </p:nvSpPr>
        <p:spPr>
          <a:xfrm>
            <a:off x="90535" y="415554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43F44F-5E84-D26B-B815-A74FD79390D8}"/>
              </a:ext>
            </a:extLst>
          </p:cNvPr>
          <p:cNvSpPr txBox="1"/>
          <p:nvPr/>
        </p:nvSpPr>
        <p:spPr>
          <a:xfrm>
            <a:off x="8030424" y="4671588"/>
            <a:ext cx="330451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Disguised FD destination</a:t>
            </a: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A64A6-D217-1FC6-7CA1-D8C67EDFA7F3}"/>
              </a:ext>
            </a:extLst>
          </p:cNvPr>
          <p:cNvSpPr txBox="1"/>
          <p:nvPr/>
        </p:nvSpPr>
        <p:spPr>
          <a:xfrm>
            <a:off x="2924268" y="4390931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97A060-C55B-7157-38ED-58D73405274F}"/>
              </a:ext>
            </a:extLst>
          </p:cNvPr>
          <p:cNvSpPr txBox="1"/>
          <p:nvPr/>
        </p:nvSpPr>
        <p:spPr>
          <a:xfrm>
            <a:off x="8329187" y="2534971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E2A132-79AB-E9E3-DCD7-A906BD5BBE2B}"/>
              </a:ext>
            </a:extLst>
          </p:cNvPr>
          <p:cNvSpPr txBox="1"/>
          <p:nvPr/>
        </p:nvSpPr>
        <p:spPr>
          <a:xfrm>
            <a:off x="6092982" y="1946495"/>
            <a:ext cx="22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Receiver, </a:t>
            </a:r>
            <a:r>
              <a:rPr lang="en-US" dirty="0"/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B2C14-2844-0CF8-A071-48219C947257}"/>
              </a:ext>
            </a:extLst>
          </p:cNvPr>
          <p:cNvSpPr txBox="1"/>
          <p:nvPr/>
        </p:nvSpPr>
        <p:spPr>
          <a:xfrm>
            <a:off x="4562948" y="6237838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Warden, </a:t>
            </a:r>
            <a:r>
              <a:rPr lang="en-US" dirty="0"/>
              <a:t>W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A374F2-867C-8B0B-7889-77D4FEA3033C}"/>
              </a:ext>
            </a:extLst>
          </p:cNvPr>
          <p:cNvSpPr txBox="1"/>
          <p:nvPr/>
        </p:nvSpPr>
        <p:spPr>
          <a:xfrm>
            <a:off x="9605727" y="3675707"/>
            <a:ext cx="240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Self-interference</a:t>
            </a:r>
            <a:endParaRPr lang="en-US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76538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76538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978BCE7-608B-8255-CC21-2190FD19FA2B}"/>
                  </a:ext>
                </a:extLst>
              </p:cNvPr>
              <p:cNvSpPr txBox="1"/>
              <p:nvPr/>
            </p:nvSpPr>
            <p:spPr>
              <a:xfrm>
                <a:off x="2058988" y="2582747"/>
                <a:ext cx="2584450" cy="9080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978BCE7-608B-8255-CC21-2190FD19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82747"/>
                <a:ext cx="2584450" cy="9080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/>
              <p:nvPr/>
            </p:nvSpPr>
            <p:spPr>
              <a:xfrm>
                <a:off x="2058988" y="3106202"/>
                <a:ext cx="2549525" cy="7683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106202"/>
                <a:ext cx="2549525" cy="76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/>
              <p:nvPr/>
            </p:nvSpPr>
            <p:spPr>
              <a:xfrm>
                <a:off x="2058988" y="3103138"/>
                <a:ext cx="2130425" cy="7683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103138"/>
                <a:ext cx="2130425" cy="76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78069</TotalTime>
  <Words>2176</Words>
  <Application>Microsoft Office PowerPoint</Application>
  <PresentationFormat>Widescreen</PresentationFormat>
  <Paragraphs>610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Cambria</vt:lpstr>
      <vt:lpstr>Cambria Math</vt:lpstr>
      <vt:lpstr>Tahoma</vt:lpstr>
      <vt:lpstr>Times New Roman</vt:lpstr>
      <vt:lpstr>Office 테마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  <vt:lpstr>Figure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3967</cp:revision>
  <cp:lastPrinted>2022-10-19T08:07:12Z</cp:lastPrinted>
  <dcterms:created xsi:type="dcterms:W3CDTF">2018-05-20T06:28:16Z</dcterms:created>
  <dcterms:modified xsi:type="dcterms:W3CDTF">2024-05-22T02:39:42Z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