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1420" r:id="rId5"/>
    <p:sldId id="1421" r:id="rId6"/>
    <p:sldId id="1490" r:id="rId7"/>
    <p:sldId id="1491" r:id="rId8"/>
    <p:sldId id="1579" r:id="rId9"/>
    <p:sldId id="1580" r:id="rId10"/>
    <p:sldId id="1586" r:id="rId11"/>
    <p:sldId id="1581" r:id="rId12"/>
    <p:sldId id="1587" r:id="rId13"/>
    <p:sldId id="1582" r:id="rId14"/>
    <p:sldId id="1583" r:id="rId15"/>
    <p:sldId id="1584" r:id="rId16"/>
    <p:sldId id="1509" r:id="rId17"/>
    <p:sldId id="1510" r:id="rId18"/>
    <p:sldId id="1512" r:id="rId19"/>
    <p:sldId id="1513" r:id="rId20"/>
    <p:sldId id="1514" r:id="rId21"/>
    <p:sldId id="1515" r:id="rId22"/>
    <p:sldId id="1516" r:id="rId23"/>
    <p:sldId id="1517" r:id="rId24"/>
    <p:sldId id="1492" r:id="rId25"/>
    <p:sldId id="1529" r:id="rId26"/>
    <p:sldId id="1493" r:id="rId27"/>
    <p:sldId id="1601" r:id="rId28"/>
    <p:sldId id="1602" r:id="rId29"/>
    <p:sldId id="1603" r:id="rId30"/>
    <p:sldId id="1604" r:id="rId31"/>
    <p:sldId id="1606" r:id="rId32"/>
    <p:sldId id="1607" r:id="rId33"/>
    <p:sldId id="1605" r:id="rId34"/>
    <p:sldId id="1608" r:id="rId35"/>
    <p:sldId id="1494" r:id="rId36"/>
    <p:sldId id="1552" r:id="rId37"/>
    <p:sldId id="1557" r:id="rId38"/>
    <p:sldId id="1553" r:id="rId39"/>
    <p:sldId id="1588" r:id="rId40"/>
    <p:sldId id="1594" r:id="rId41"/>
    <p:sldId id="1593" r:id="rId42"/>
    <p:sldId id="1595" r:id="rId43"/>
    <p:sldId id="1596" r:id="rId44"/>
    <p:sldId id="1507" r:id="rId45"/>
    <p:sldId id="157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579"/>
            <p14:sldId id="1580"/>
            <p14:sldId id="1586"/>
            <p14:sldId id="1581"/>
            <p14:sldId id="1587"/>
            <p14:sldId id="1582"/>
            <p14:sldId id="1583"/>
            <p14:sldId id="1584"/>
            <p14:sldId id="1509"/>
            <p14:sldId id="1510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3_Problem formulation" id="{1B826725-8FD2-0C40-81C4-E3E018C6237F}">
          <p14:sldIdLst>
            <p14:sldId id="1492"/>
            <p14:sldId id="1529"/>
          </p14:sldIdLst>
        </p14:section>
        <p14:section name="4_Proposed solutions" id="{4A8F151F-16E8-9C41-9648-FB34C98E06B4}">
          <p14:sldIdLst>
            <p14:sldId id="1493"/>
            <p14:sldId id="1601"/>
            <p14:sldId id="1602"/>
            <p14:sldId id="1603"/>
            <p14:sldId id="1604"/>
            <p14:sldId id="1606"/>
            <p14:sldId id="1607"/>
            <p14:sldId id="1605"/>
            <p14:sldId id="1608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88"/>
            <p14:sldId id="1594"/>
            <p14:sldId id="1593"/>
            <p14:sldId id="1595"/>
            <p14:sldId id="1596"/>
          </p14:sldIdLst>
        </p14:section>
        <p14:section name="6_Appendix" id="{CF340D36-29A6-4152-ADF2-C126DBBA22CC}">
          <p14:sldIdLst>
            <p14:sldId id="1507"/>
          </p14:sldIdLst>
        </p14:section>
        <p14:section name="7_References" id="{02E776F0-E8EE-4735-BCFB-A4DEFF1BE467}">
          <p14:sldIdLst>
            <p14:sldId id="1576"/>
          </p14:sldIdLst>
        </p14:section>
        <p14:section name="Backup" id="{83A4B4C2-7B4E-449E-88A5-3CCE9701DCB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4A86-EC15-0DC8-7EC9-939A7AAB93F4}" v="2" dt="2024-04-04T12:5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5918"/>
  </p:normalViewPr>
  <p:slideViewPr>
    <p:cSldViewPr snapToGrid="0">
      <p:cViewPr varScale="1">
        <p:scale>
          <a:sx n="106" d="100"/>
          <a:sy n="106" d="100"/>
        </p:scale>
        <p:origin x="114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AT KHAN" userId="S::30224029@o365.hanbat.ac.kr::f48f6f07-dd18-4254-9718-ce1788a7b406" providerId="AD" clId="Web-{D2764A86-EC15-0DC8-7EC9-939A7AAB93F4}"/>
    <pc:docChg chg="modSld">
      <pc:chgData name="REFAT KHAN" userId="S::30224029@o365.hanbat.ac.kr::f48f6f07-dd18-4254-9718-ce1788a7b406" providerId="AD" clId="Web-{D2764A86-EC15-0DC8-7EC9-939A7AAB93F4}" dt="2024-04-04T12:54:22.566" v="1" actId="1076"/>
      <pc:docMkLst>
        <pc:docMk/>
      </pc:docMkLst>
      <pc:sldChg chg="modSp">
        <pc:chgData name="REFAT KHAN" userId="S::30224029@o365.hanbat.ac.kr::f48f6f07-dd18-4254-9718-ce1788a7b406" providerId="AD" clId="Web-{D2764A86-EC15-0DC8-7EC9-939A7AAB93F4}" dt="2024-04-04T12:54:22.566" v="1" actId="1076"/>
        <pc:sldMkLst>
          <pc:docMk/>
          <pc:sldMk cId="214232709" sldId="1529"/>
        </pc:sldMkLst>
        <pc:spChg chg="mod">
          <ac:chgData name="REFAT KHAN" userId="S::30224029@o365.hanbat.ac.kr::f48f6f07-dd18-4254-9718-ce1788a7b406" providerId="AD" clId="Web-{D2764A86-EC15-0DC8-7EC9-939A7AAB93F4}" dt="2024-04-04T12:54:22.566" v="1" actId="1076"/>
          <ac:spMkLst>
            <pc:docMk/>
            <pc:sldMk cId="214232709" sldId="1529"/>
            <ac:spMk id="3" creationId="{76A90E4D-BDA4-8A88-0506-83C4960B4A5C}"/>
          </ac:spMkLst>
        </pc:spChg>
      </pc:sldChg>
    </pc:docChg>
  </pc:docChgLst>
  <pc:docChgLst>
    <pc:chgData name="Jihwan Moon" userId="0df5045821d8d533" providerId="LiveId" clId="{73FBB9E2-D83E-AC49-842B-DC505D8667FF}"/>
    <pc:docChg chg="undo custSel addSld modSld">
      <pc:chgData name="Jihwan Moon" userId="0df5045821d8d533" providerId="LiveId" clId="{73FBB9E2-D83E-AC49-842B-DC505D8667FF}" dt="2024-01-09T00:50:01.762" v="36" actId="1076"/>
      <pc:docMkLst>
        <pc:docMk/>
      </pc:docMkLst>
      <pc:sldChg chg="addSp delSp modSp mod">
        <pc:chgData name="Jihwan Moon" userId="0df5045821d8d533" providerId="LiveId" clId="{73FBB9E2-D83E-AC49-842B-DC505D8667FF}" dt="2024-01-09T00:50:01.762" v="36" actId="1076"/>
        <pc:sldMkLst>
          <pc:docMk/>
          <pc:sldMk cId="1830023656" sldId="1579"/>
        </pc:sldMkLst>
        <pc:spChg chg="del mod topLvl">
          <ac:chgData name="Jihwan Moon" userId="0df5045821d8d533" providerId="LiveId" clId="{73FBB9E2-D83E-AC49-842B-DC505D8667FF}" dt="2024-01-09T00:47:42.702" v="18" actId="478"/>
          <ac:spMkLst>
            <pc:docMk/>
            <pc:sldMk cId="1830023656" sldId="1579"/>
            <ac:spMk id="7" creationId="{EB96C1BF-9C9C-3E37-F929-D203C56E792B}"/>
          </ac:spMkLst>
        </pc:spChg>
        <pc:spChg chg="del mod topLvl">
          <ac:chgData name="Jihwan Moon" userId="0df5045821d8d533" providerId="LiveId" clId="{73FBB9E2-D83E-AC49-842B-DC505D8667FF}" dt="2024-01-09T00:49:00.697" v="24" actId="478"/>
          <ac:spMkLst>
            <pc:docMk/>
            <pc:sldMk cId="1830023656" sldId="1579"/>
            <ac:spMk id="22" creationId="{43ECAA3C-2A04-5BE5-F490-526AD63D0316}"/>
          </ac:spMkLst>
        </pc:spChg>
        <pc:spChg chg="del mod topLvl">
          <ac:chgData name="Jihwan Moon" userId="0df5045821d8d533" providerId="LiveId" clId="{73FBB9E2-D83E-AC49-842B-DC505D8667FF}" dt="2024-01-09T00:49:36.409" v="31" actId="478"/>
          <ac:spMkLst>
            <pc:docMk/>
            <pc:sldMk cId="1830023656" sldId="1579"/>
            <ac:spMk id="48" creationId="{24FDCDE4-4FB9-CD03-6755-B8F3D01AEF5C}"/>
          </ac:spMkLst>
        </pc:spChg>
        <pc:spChg chg="del mod topLvl">
          <ac:chgData name="Jihwan Moon" userId="0df5045821d8d533" providerId="LiveId" clId="{73FBB9E2-D83E-AC49-842B-DC505D8667FF}" dt="2024-01-09T00:49:18.238" v="27" actId="478"/>
          <ac:spMkLst>
            <pc:docMk/>
            <pc:sldMk cId="1830023656" sldId="1579"/>
            <ac:spMk id="53" creationId="{9E1F30BC-5CA3-E32E-7795-C9FAC625A55A}"/>
          </ac:spMkLst>
        </pc:spChg>
        <pc:grpChg chg="del">
          <ac:chgData name="Jihwan Moon" userId="0df5045821d8d533" providerId="LiveId" clId="{73FBB9E2-D83E-AC49-842B-DC505D8667FF}" dt="2024-01-09T00:47:56.202" v="20" actId="165"/>
          <ac:grpSpMkLst>
            <pc:docMk/>
            <pc:sldMk cId="1830023656" sldId="1579"/>
            <ac:grpSpMk id="45" creationId="{0EDC436D-395F-8072-FCBE-90BAE51A2E39}"/>
          </ac:grpSpMkLst>
        </pc:grpChg>
        <pc:grpChg chg="del">
          <ac:chgData name="Jihwan Moon" userId="0df5045821d8d533" providerId="LiveId" clId="{73FBB9E2-D83E-AC49-842B-DC505D8667FF}" dt="2024-01-09T00:47:06.535" v="13" actId="165"/>
          <ac:grpSpMkLst>
            <pc:docMk/>
            <pc:sldMk cId="1830023656" sldId="1579"/>
            <ac:grpSpMk id="46" creationId="{C4C668F3-1304-A18E-F1A8-F22BF4D7BA68}"/>
          </ac:grpSpMkLst>
        </pc:grpChg>
        <pc:grpChg chg="del">
          <ac:chgData name="Jihwan Moon" userId="0df5045821d8d533" providerId="LiveId" clId="{73FBB9E2-D83E-AC49-842B-DC505D8667FF}" dt="2024-01-09T00:49:33.676" v="30" actId="165"/>
          <ac:grpSpMkLst>
            <pc:docMk/>
            <pc:sldMk cId="1830023656" sldId="1579"/>
            <ac:grpSpMk id="47" creationId="{40831841-A804-B6F9-6708-0BE4EC5F0244}"/>
          </ac:grpSpMkLst>
        </pc:grpChg>
        <pc:grpChg chg="del">
          <ac:chgData name="Jihwan Moon" userId="0df5045821d8d533" providerId="LiveId" clId="{73FBB9E2-D83E-AC49-842B-DC505D8667FF}" dt="2024-01-09T00:49:08.644" v="26" actId="165"/>
          <ac:grpSpMkLst>
            <pc:docMk/>
            <pc:sldMk cId="1830023656" sldId="1579"/>
            <ac:grpSpMk id="51" creationId="{CD6935E1-C39F-B199-B11A-1124C0A5D34C}"/>
          </ac:grpSpMkLst>
        </pc:grpChg>
        <pc:picChg chg="add mod">
          <ac:chgData name="Jihwan Moon" userId="0df5045821d8d533" providerId="LiveId" clId="{73FBB9E2-D83E-AC49-842B-DC505D8667FF}" dt="2024-01-09T00:49:03.901" v="25" actId="1076"/>
          <ac:picMkLst>
            <pc:docMk/>
            <pc:sldMk cId="1830023656" sldId="1579"/>
            <ac:picMk id="6" creationId="{D16B65FA-7EA4-329E-A919-48AE3DD485D0}"/>
          </ac:picMkLst>
        </pc:picChg>
        <pc:picChg chg="add mod">
          <ac:chgData name="Jihwan Moon" userId="0df5045821d8d533" providerId="LiveId" clId="{73FBB9E2-D83E-AC49-842B-DC505D8667FF}" dt="2024-01-09T00:47:48.435" v="19" actId="1076"/>
          <ac:picMkLst>
            <pc:docMk/>
            <pc:sldMk cId="1830023656" sldId="1579"/>
            <ac:picMk id="9" creationId="{50D89593-DC82-A30B-790E-83A00D59D722}"/>
          </ac:picMkLst>
        </pc:picChg>
        <pc:picChg chg="add mod">
          <ac:chgData name="Jihwan Moon" userId="0df5045821d8d533" providerId="LiveId" clId="{73FBB9E2-D83E-AC49-842B-DC505D8667FF}" dt="2024-01-09T00:49:25.925" v="29" actId="1076"/>
          <ac:picMkLst>
            <pc:docMk/>
            <pc:sldMk cId="1830023656" sldId="1579"/>
            <ac:picMk id="12" creationId="{0780EB61-8173-0A24-EC92-2FD920EA02D0}"/>
          </ac:picMkLst>
        </pc:picChg>
        <pc:picChg chg="add mod">
          <ac:chgData name="Jihwan Moon" userId="0df5045821d8d533" providerId="LiveId" clId="{73FBB9E2-D83E-AC49-842B-DC505D8667FF}" dt="2024-01-09T00:49:44.168" v="34" actId="1076"/>
          <ac:picMkLst>
            <pc:docMk/>
            <pc:sldMk cId="1830023656" sldId="1579"/>
            <ac:picMk id="14" creationId="{F845CE59-5F71-AF04-FD15-9AC9FBF0B1E0}"/>
          </ac:picMkLst>
        </pc:picChg>
        <pc:picChg chg="add mod">
          <ac:chgData name="Jihwan Moon" userId="0df5045821d8d533" providerId="LiveId" clId="{73FBB9E2-D83E-AC49-842B-DC505D8667FF}" dt="2024-01-09T00:50:01.762" v="36" actId="1076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Jihwan Moon" userId="0df5045821d8d533" providerId="LiveId" clId="{73FBB9E2-D83E-AC49-842B-DC505D8667FF}" dt="2024-01-09T00:49:38.656" v="32" actId="21"/>
          <ac:picMkLst>
            <pc:docMk/>
            <pc:sldMk cId="1830023656" sldId="1579"/>
            <ac:picMk id="87" creationId="{F5F5CCCE-875C-296C-DC02-956E7BEE8083}"/>
          </ac:picMkLst>
        </pc:picChg>
        <pc:cxnChg chg="mod topLvl">
          <ac:chgData name="Jihwan Moon" userId="0df5045821d8d533" providerId="LiveId" clId="{73FBB9E2-D83E-AC49-842B-DC505D8667FF}" dt="2024-01-09T00:47:06.535" v="13" actId="165"/>
          <ac:cxnSpMkLst>
            <pc:docMk/>
            <pc:sldMk cId="1830023656" sldId="1579"/>
            <ac:cxnSpMk id="15" creationId="{DF85E6A7-D6DA-B4F8-6B99-6C01DA02D6A4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3" creationId="{AD74A6E9-87BA-DDB1-91BD-90F6955A1859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4" creationId="{741A04DD-F744-4B17-7AA5-D3114CD6C208}"/>
          </ac:cxnSpMkLst>
        </pc:cxnChg>
        <pc:cxnChg chg="mod topLvl">
          <ac:chgData name="Jihwan Moon" userId="0df5045821d8d533" providerId="LiveId" clId="{73FBB9E2-D83E-AC49-842B-DC505D8667FF}" dt="2024-01-09T00:49:33.676" v="30" actId="165"/>
          <ac:cxnSpMkLst>
            <pc:docMk/>
            <pc:sldMk cId="1830023656" sldId="1579"/>
            <ac:cxnSpMk id="49" creationId="{63465A63-9341-1A74-B24D-7D616E9714E6}"/>
          </ac:cxnSpMkLst>
        </pc:cxnChg>
        <pc:cxnChg chg="mod topLvl">
          <ac:chgData name="Jihwan Moon" userId="0df5045821d8d533" providerId="LiveId" clId="{73FBB9E2-D83E-AC49-842B-DC505D8667FF}" dt="2024-01-09T00:49:08.644" v="26" actId="165"/>
          <ac:cxnSpMkLst>
            <pc:docMk/>
            <pc:sldMk cId="1830023656" sldId="1579"/>
            <ac:cxnSpMk id="54" creationId="{0C6C8C4D-3AAA-8E8D-D8C4-4183A832FEF3}"/>
          </ac:cxnSpMkLst>
        </pc:cxnChg>
      </pc:sldChg>
    </pc:docChg>
  </pc:docChgLst>
  <pc:docChgLst>
    <pc:chgData userId="0df5045821d8d533" providerId="LiveId" clId="{57B615D8-9D85-4FF5-A294-E4FBF40C8153}"/>
    <pc:docChg chg="custSel delSld modSld modSection">
      <pc:chgData name="" userId="0df5045821d8d533" providerId="LiveId" clId="{57B615D8-9D85-4FF5-A294-E4FBF40C8153}" dt="2024-03-29T09:46:56.664" v="169" actId="2696"/>
      <pc:docMkLst>
        <pc:docMk/>
      </pc:docMkLst>
      <pc:sldChg chg="modSp">
        <pc:chgData name="" userId="0df5045821d8d533" providerId="LiveId" clId="{57B615D8-9D85-4FF5-A294-E4FBF40C8153}" dt="2024-03-29T09:34:55.023" v="80" actId="20577"/>
        <pc:sldMkLst>
          <pc:docMk/>
          <pc:sldMk cId="1157537709" sldId="1420"/>
        </pc:sldMkLst>
        <pc:spChg chg="mod">
          <ac:chgData name="" userId="0df5045821d8d533" providerId="LiveId" clId="{57B615D8-9D85-4FF5-A294-E4FBF40C8153}" dt="2024-03-29T09:34:20.319" v="44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" userId="0df5045821d8d533" providerId="LiveId" clId="{57B615D8-9D85-4FF5-A294-E4FBF40C8153}" dt="2024-03-29T09:34:55.023" v="80" actId="20577"/>
          <ac:spMkLst>
            <pc:docMk/>
            <pc:sldMk cId="1157537709" sldId="1420"/>
            <ac:spMk id="3" creationId="{9B30F031-E57C-4418-8811-D07BEE7C11F9}"/>
          </ac:spMkLst>
        </pc:spChg>
      </pc:sldChg>
      <pc:sldChg chg="delSp">
        <pc:chgData name="" userId="0df5045821d8d533" providerId="LiveId" clId="{57B615D8-9D85-4FF5-A294-E4FBF40C8153}" dt="2024-03-29T09:46:54.457" v="168" actId="478"/>
        <pc:sldMkLst>
          <pc:docMk/>
          <pc:sldMk cId="762657368" sldId="1507"/>
        </pc:sldMkLst>
        <pc:graphicFrameChg chg="del">
          <ac:chgData name="" userId="0df5045821d8d533" providerId="LiveId" clId="{57B615D8-9D85-4FF5-A294-E4FBF40C8153}" dt="2024-03-29T09:46:54.457" v="168" actId="478"/>
          <ac:graphicFrameMkLst>
            <pc:docMk/>
            <pc:sldMk cId="762657368" sldId="1507"/>
            <ac:graphicFrameMk id="7" creationId="{2882EC4A-7D6F-CD7A-BFBE-1E52C9E4763B}"/>
          </ac:graphicFrameMkLst>
        </pc:graphicFrameChg>
      </pc:sldChg>
      <pc:sldChg chg="modSp">
        <pc:chgData name="" userId="0df5045821d8d533" providerId="LiveId" clId="{57B615D8-9D85-4FF5-A294-E4FBF40C8153}" dt="2024-03-29T09:38:29.600" v="99" actId="20577"/>
        <pc:sldMkLst>
          <pc:docMk/>
          <pc:sldMk cId="214232709" sldId="1529"/>
        </pc:sldMkLst>
        <pc:spChg chg="mod">
          <ac:chgData name="" userId="0df5045821d8d533" providerId="LiveId" clId="{57B615D8-9D85-4FF5-A294-E4FBF40C8153}" dt="2024-03-29T09:38:29.600" v="99" actId="20577"/>
          <ac:spMkLst>
            <pc:docMk/>
            <pc:sldMk cId="214232709" sldId="1529"/>
            <ac:spMk id="3" creationId="{76A90E4D-BDA4-8A88-0506-83C4960B4A5C}"/>
          </ac:spMkLst>
        </pc:spChg>
        <pc:graphicFrameChg chg="mod">
          <ac:chgData name="" userId="0df5045821d8d533" providerId="LiveId" clId="{57B615D8-9D85-4FF5-A294-E4FBF40C8153}" dt="2024-03-29T09:36:35.120" v="96"/>
          <ac:graphicFrameMkLst>
            <pc:docMk/>
            <pc:sldMk cId="214232709" sldId="1529"/>
            <ac:graphicFrameMk id="5" creationId="{D9F032A1-5F04-7EE1-14BB-EE1099A2E704}"/>
          </ac:graphicFrameMkLst>
        </pc:graphicFrameChg>
      </pc:sldChg>
      <pc:sldChg chg="modSp">
        <pc:chgData name="" userId="0df5045821d8d533" providerId="LiveId" clId="{57B615D8-9D85-4FF5-A294-E4FBF40C8153}" dt="2024-03-29T09:44:43.218" v="119" actId="20577"/>
        <pc:sldMkLst>
          <pc:docMk/>
          <pc:sldMk cId="1035002043" sldId="1552"/>
        </pc:sldMkLst>
        <pc:graphicFrameChg chg="mod modGraphic">
          <ac:chgData name="" userId="0df5045821d8d533" providerId="LiveId" clId="{57B615D8-9D85-4FF5-A294-E4FBF40C8153}" dt="2024-03-29T09:44:43.218" v="119" actId="20577"/>
          <ac:graphicFrameMkLst>
            <pc:docMk/>
            <pc:sldMk cId="1035002043" sldId="1552"/>
            <ac:graphicFrameMk id="5" creationId="{8DE03A91-A3B7-B390-7C82-76BFC5A92DC5}"/>
          </ac:graphicFrameMkLst>
        </pc:graphicFrameChg>
      </pc:sldChg>
      <pc:sldChg chg="delSp modSp">
        <pc:chgData name="" userId="0df5045821d8d533" providerId="LiveId" clId="{57B615D8-9D85-4FF5-A294-E4FBF40C8153}" dt="2024-03-29T09:45:45.695" v="128" actId="478"/>
        <pc:sldMkLst>
          <pc:docMk/>
          <pc:sldMk cId="2493982950" sldId="1553"/>
        </pc:sldMkLst>
        <pc:spChg chg="mod">
          <ac:chgData name="" userId="0df5045821d8d533" providerId="LiveId" clId="{57B615D8-9D85-4FF5-A294-E4FBF40C8153}" dt="2024-03-29T09:45:43.657" v="127" actId="20577"/>
          <ac:spMkLst>
            <pc:docMk/>
            <pc:sldMk cId="2493982950" sldId="155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6" creationId="{D6166150-23C9-586D-CEF2-7BC98B747D7E}"/>
          </ac:picMkLst>
        </pc:pic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9" creationId="{2CF9C313-A3CE-3448-0141-332A609AA0F0}"/>
          </ac:picMkLst>
        </pc:picChg>
      </pc:sldChg>
      <pc:sldChg chg="delSp">
        <pc:chgData name="" userId="0df5045821d8d533" providerId="LiveId" clId="{57B615D8-9D85-4FF5-A294-E4FBF40C8153}" dt="2024-03-29T09:39:15.537" v="109" actId="478"/>
        <pc:sldMkLst>
          <pc:docMk/>
          <pc:sldMk cId="4154609333" sldId="1557"/>
        </pc:sldMkLst>
        <pc:picChg chg="del">
          <ac:chgData name="" userId="0df5045821d8d533" providerId="LiveId" clId="{57B615D8-9D85-4FF5-A294-E4FBF40C8153}" dt="2024-03-29T09:39:15.537" v="109" actId="478"/>
          <ac:picMkLst>
            <pc:docMk/>
            <pc:sldMk cId="4154609333" sldId="1557"/>
            <ac:picMk id="6" creationId="{20FF261F-2105-2F33-7E94-F7348CF06F2A}"/>
          </ac:picMkLst>
        </pc:picChg>
      </pc:sldChg>
      <pc:sldChg chg="delSp">
        <pc:chgData name="" userId="0df5045821d8d533" providerId="LiveId" clId="{57B615D8-9D85-4FF5-A294-E4FBF40C8153}" dt="2024-03-29T09:35:13.207" v="81" actId="478"/>
        <pc:sldMkLst>
          <pc:docMk/>
          <pc:sldMk cId="1830023656" sldId="1579"/>
        </pc:sldMkLst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5" creationId="{C94A0E71-DBF0-4FBF-C079-DCB7A9D2909D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6" creationId="{D46C9685-B496-81FF-82E7-11EE91EC041C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8" creationId="{A67E5A48-7AB5-EBEE-6482-86510193FBE2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9" creationId="{65BD83A0-236C-DD23-7BD3-E591CD78E386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3" creationId="{D30E59FC-B66A-420D-3878-2784A7EA7D90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5" creationId="{DA1E5583-E706-9406-1807-843F06923894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7" creationId="{131A20A7-154B-0E8E-57DB-C0777CAFFCC8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8" creationId="{1D44E575-AF20-F3F3-5C43-508A4177D7DE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101" creationId="{8BFCCEEB-C4EB-4B04-03A3-FD384D669112}"/>
          </ac:spMkLst>
        </pc:sp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6" creationId="{D16B65FA-7EA4-329E-A919-48AE3DD485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" creationId="{50D89593-DC82-A30B-790E-83A00D59D722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2" creationId="{0780EB61-8173-0A24-EC92-2FD920EA02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4" creationId="{F845CE59-5F71-AF04-FD15-9AC9FBF0B1E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6" creationId="{406253AF-46E7-7803-4A3C-94FFE999AC41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9" creationId="{7BDDFB6C-BD66-DBAA-A8F2-8380FA5C496E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00" creationId="{E21D15E2-B868-1A56-28D3-C0F1DEBEB833}"/>
          </ac:picMkLst>
        </pc:pic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15" creationId="{DF85E6A7-D6DA-B4F8-6B99-6C01DA02D6A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3" creationId="{AD74A6E9-87BA-DDB1-91BD-90F6955A1859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4" creationId="{741A04DD-F744-4B17-7AA5-D3114CD6C208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9" creationId="{63465A63-9341-1A74-B24D-7D616E9714E6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4" creationId="{0C6C8C4D-3AAA-8E8D-D8C4-4183A832FEF3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5" creationId="{A73AF361-BC32-2F66-926D-4F6F72154FE2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9" creationId="{9C516CA4-27C0-34DC-5ECB-12F1B399143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63" creationId="{AC0FDC17-0D0B-7B1F-FE64-EA3FB2A5C71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0" creationId="{5687A242-FB6F-142F-7224-952FD73EEFC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3" creationId="{A5C9D055-8425-09E0-8612-CE524DA65450}"/>
          </ac:cxnSpMkLst>
        </pc:cxnChg>
      </pc:sldChg>
      <pc:sldChg chg="delSp modSp">
        <pc:chgData name="" userId="0df5045821d8d533" providerId="LiveId" clId="{57B615D8-9D85-4FF5-A294-E4FBF40C8153}" dt="2024-03-29T09:45:54.575" v="137" actId="478"/>
        <pc:sldMkLst>
          <pc:docMk/>
          <pc:sldMk cId="3984863158" sldId="1588"/>
        </pc:sldMkLst>
        <pc:spChg chg="mod">
          <ac:chgData name="" userId="0df5045821d8d533" providerId="LiveId" clId="{57B615D8-9D85-4FF5-A294-E4FBF40C8153}" dt="2024-03-29T09:45:52.496" v="136" actId="20577"/>
          <ac:spMkLst>
            <pc:docMk/>
            <pc:sldMk cId="3984863158" sldId="1588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6" creationId="{5BD3ED59-F4D3-3B71-D154-F845981A86D8}"/>
          </ac:picMkLst>
        </pc:pic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9" creationId="{0CA56288-E936-E20F-00CF-23A171E15E42}"/>
          </ac:picMkLst>
        </pc:picChg>
      </pc:sldChg>
      <pc:sldChg chg="del">
        <pc:chgData name="" userId="0df5045821d8d533" providerId="LiveId" clId="{57B615D8-9D85-4FF5-A294-E4FBF40C8153}" dt="2024-03-29T09:46:56.664" v="169" actId="2696"/>
        <pc:sldMkLst>
          <pc:docMk/>
          <pc:sldMk cId="3406759139" sldId="1591"/>
        </pc:sldMkLst>
      </pc:sldChg>
      <pc:sldChg chg="delSp modSp">
        <pc:chgData name="" userId="0df5045821d8d533" providerId="LiveId" clId="{57B615D8-9D85-4FF5-A294-E4FBF40C8153}" dt="2024-03-29T09:46:46.559" v="167" actId="478"/>
        <pc:sldMkLst>
          <pc:docMk/>
          <pc:sldMk cId="2417501151" sldId="1593"/>
        </pc:sldMkLst>
        <pc:spChg chg="mod">
          <ac:chgData name="" userId="0df5045821d8d533" providerId="LiveId" clId="{57B615D8-9D85-4FF5-A294-E4FBF40C8153}" dt="2024-03-29T09:46:20.345" v="155" actId="20577"/>
          <ac:spMkLst>
            <pc:docMk/>
            <pc:sldMk cId="2417501151" sldId="159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7" creationId="{0D7876DD-0E92-6196-1CD0-0FD65A6B1D11}"/>
          </ac:picMkLst>
        </pc:pic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10" creationId="{27768156-A8A0-0974-32E1-669F07A04239}"/>
          </ac:picMkLst>
        </pc:picChg>
      </pc:sldChg>
      <pc:sldChg chg="delSp modSp">
        <pc:chgData name="" userId="0df5045821d8d533" providerId="LiveId" clId="{57B615D8-9D85-4FF5-A294-E4FBF40C8153}" dt="2024-03-29T09:46:16.200" v="147" actId="478"/>
        <pc:sldMkLst>
          <pc:docMk/>
          <pc:sldMk cId="2915081567" sldId="1594"/>
        </pc:sldMkLst>
        <pc:spChg chg="mod">
          <ac:chgData name="" userId="0df5045821d8d533" providerId="LiveId" clId="{57B615D8-9D85-4FF5-A294-E4FBF40C8153}" dt="2024-03-29T09:46:11.104" v="146"/>
          <ac:spMkLst>
            <pc:docMk/>
            <pc:sldMk cId="2915081567" sldId="1594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7" creationId="{7A3390ED-F639-C171-835B-CD641B6EFD3A}"/>
          </ac:picMkLst>
        </pc:pic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10" creationId="{63E7C22B-21E2-B536-8797-87E3C344FF63}"/>
          </ac:picMkLst>
        </pc:picChg>
      </pc:sldChg>
      <pc:sldChg chg="delSp modSp">
        <pc:chgData name="" userId="0df5045821d8d533" providerId="LiveId" clId="{57B615D8-9D85-4FF5-A294-E4FBF40C8153}" dt="2024-03-29T09:46:33.160" v="157" actId="478"/>
        <pc:sldMkLst>
          <pc:docMk/>
          <pc:sldMk cId="612801961" sldId="1595"/>
        </pc:sldMkLst>
        <pc:spChg chg="mod">
          <ac:chgData name="" userId="0df5045821d8d533" providerId="LiveId" clId="{57B615D8-9D85-4FF5-A294-E4FBF40C8153}" dt="2024-03-29T09:46:31.415" v="156"/>
          <ac:spMkLst>
            <pc:docMk/>
            <pc:sldMk cId="612801961" sldId="1595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6" creationId="{BDAF3B37-CB2F-3810-1BE9-7B2B07187B84}"/>
          </ac:picMkLst>
        </pc:pic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9" creationId="{661C05E9-0580-40F1-3473-0916C8F9FB92}"/>
          </ac:picMkLst>
        </pc:picChg>
      </pc:sldChg>
      <pc:sldChg chg="delSp modSp">
        <pc:chgData name="" userId="0df5045821d8d533" providerId="LiveId" clId="{57B615D8-9D85-4FF5-A294-E4FBF40C8153}" dt="2024-03-29T09:46:44.095" v="166" actId="478"/>
        <pc:sldMkLst>
          <pc:docMk/>
          <pc:sldMk cId="2537233349" sldId="1596"/>
        </pc:sldMkLst>
        <pc:spChg chg="mod">
          <ac:chgData name="" userId="0df5045821d8d533" providerId="LiveId" clId="{57B615D8-9D85-4FF5-A294-E4FBF40C8153}" dt="2024-03-29T09:46:41.665" v="165" actId="20577"/>
          <ac:spMkLst>
            <pc:docMk/>
            <pc:sldMk cId="2537233349" sldId="1596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7" creationId="{9F36A73B-CC3B-40ED-2921-424E903F0D50}"/>
          </ac:picMkLst>
        </pc:pic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10" creationId="{C36DA0FB-FFFE-2563-6373-4BA77261D139}"/>
          </ac:picMkLst>
        </pc:picChg>
      </pc:sldChg>
      <pc:sldChg chg="delSp modSp">
        <pc:chgData name="" userId="0df5045821d8d533" providerId="LiveId" clId="{57B615D8-9D85-4FF5-A294-E4FBF40C8153}" dt="2024-03-29T09:39:02.183" v="105" actId="478"/>
        <pc:sldMkLst>
          <pc:docMk/>
          <pc:sldMk cId="3027330981" sldId="1601"/>
        </pc:sldMkLst>
        <pc:spChg chg="mod">
          <ac:chgData name="" userId="0df5045821d8d533" providerId="LiveId" clId="{57B615D8-9D85-4FF5-A294-E4FBF40C8153}" dt="2024-03-29T09:39:01.058" v="104" actId="20577"/>
          <ac:spMkLst>
            <pc:docMk/>
            <pc:sldMk cId="3027330981" sldId="1601"/>
            <ac:spMk id="3" creationId="{76A90E4D-BDA4-8A88-0506-83C4960B4A5C}"/>
          </ac:spMkLst>
        </pc:spChg>
        <pc:graphicFrameChg chg="del">
          <ac:chgData name="" userId="0df5045821d8d533" providerId="LiveId" clId="{57B615D8-9D85-4FF5-A294-E4FBF40C8153}" dt="2024-03-29T09:39:02.183" v="105" actId="478"/>
          <ac:graphicFrameMkLst>
            <pc:docMk/>
            <pc:sldMk cId="3027330981" sldId="1601"/>
            <ac:graphicFrameMk id="7" creationId="{50A35CA1-FC77-F38B-B2AA-7C0B946E3448}"/>
          </ac:graphicFrameMkLst>
        </pc:graphicFrameChg>
      </pc:sldChg>
      <pc:sldChg chg="del">
        <pc:chgData name="" userId="0df5045821d8d533" providerId="LiveId" clId="{57B615D8-9D85-4FF5-A294-E4FBF40C8153}" dt="2024-03-29T09:39:03.659" v="106" actId="2696"/>
        <pc:sldMkLst>
          <pc:docMk/>
          <pc:sldMk cId="1935205132" sldId="1603"/>
        </pc:sldMkLst>
      </pc:sldChg>
      <pc:sldChg chg="del">
        <pc:chgData name="" userId="0df5045821d8d533" providerId="LiveId" clId="{57B615D8-9D85-4FF5-A294-E4FBF40C8153}" dt="2024-03-29T09:39:04.390" v="107" actId="2696"/>
        <pc:sldMkLst>
          <pc:docMk/>
          <pc:sldMk cId="2395030060" sldId="1604"/>
        </pc:sldMkLst>
      </pc:sldChg>
      <pc:sldChg chg="del">
        <pc:chgData name="" userId="0df5045821d8d533" providerId="LiveId" clId="{57B615D8-9D85-4FF5-A294-E4FBF40C8153}" dt="2024-03-29T09:39:05.201" v="108" actId="2696"/>
        <pc:sldMkLst>
          <pc:docMk/>
          <pc:sldMk cId="1002344798" sldId="1606"/>
        </pc:sldMkLst>
      </pc:sldChg>
      <pc:sldChg chg="del">
        <pc:chgData name="" userId="0df5045821d8d533" providerId="LiveId" clId="{57B615D8-9D85-4FF5-A294-E4FBF40C8153}" dt="2024-03-29T09:35:15.203" v="82" actId="2696"/>
        <pc:sldMkLst>
          <pc:docMk/>
          <pc:sldMk cId="3685776739" sldId="1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4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49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4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wmf"/><Relationship Id="rId20" Type="http://schemas.openxmlformats.org/officeDocument/2006/relationships/image" Target="../media/image34.wmf"/><Relationship Id="rId29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50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wmf"/><Relationship Id="rId3" Type="http://schemas.openxmlformats.org/officeDocument/2006/relationships/image" Target="../media/image17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Mar. 29,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Refat Khan, and 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  <a:blipFill>
                <a:blip r:embed="rId2"/>
                <a:stretch>
                  <a:fillRect l="-52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52170"/>
              </p:ext>
            </p:extLst>
          </p:nvPr>
        </p:nvGraphicFramePr>
        <p:xfrm>
          <a:off x="1628775" y="2351088"/>
          <a:ext cx="28638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266400" progId="Equation.DSMT4">
                  <p:embed/>
                </p:oleObj>
              </mc:Choice>
              <mc:Fallback>
                <p:oleObj name="Equation" r:id="rId10" imgW="208260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8638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20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66355"/>
              </p:ext>
            </p:extLst>
          </p:nvPr>
        </p:nvGraphicFramePr>
        <p:xfrm>
          <a:off x="2058988" y="5182005"/>
          <a:ext cx="1990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533160" progId="Equation.DSMT4">
                  <p:embed/>
                </p:oleObj>
              </mc:Choice>
              <mc:Fallback>
                <p:oleObj name="Equation" r:id="rId5" imgW="1447560" imgH="533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5182005"/>
                        <a:ext cx="19907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BCBB73B-4BB2-9691-A471-1DB31033E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68540"/>
              </p:ext>
            </p:extLst>
          </p:nvPr>
        </p:nvGraphicFramePr>
        <p:xfrm>
          <a:off x="2058988" y="3706424"/>
          <a:ext cx="2200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507960" progId="Equation.DSMT4">
                  <p:embed/>
                </p:oleObj>
              </mc:Choice>
              <mc:Fallback>
                <p:oleObj name="Equation" r:id="rId7" imgW="1600200" imgH="5079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BCBB73B-4BB2-9691-A471-1DB31033E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706424"/>
                        <a:ext cx="22002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83066"/>
              </p:ext>
            </p:extLst>
          </p:nvPr>
        </p:nvGraphicFramePr>
        <p:xfrm>
          <a:off x="2058988" y="2593975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680" imgH="266400" progId="Equation.DSMT4">
                  <p:embed/>
                </p:oleObj>
              </mc:Choice>
              <mc:Fallback>
                <p:oleObj name="Equation" r:id="rId9" imgW="1282680" imgH="2664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2593975"/>
                        <a:ext cx="1763712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[BHe:17][JSi:21]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34351"/>
              </p:ext>
            </p:extLst>
          </p:nvPr>
        </p:nvGraphicFramePr>
        <p:xfrm>
          <a:off x="2524646" y="5264150"/>
          <a:ext cx="47847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79760" imgH="965160" progId="Equation.DSMT4">
                  <p:embed/>
                </p:oleObj>
              </mc:Choice>
              <mc:Fallback>
                <p:oleObj name="Equation" r:id="rId5" imgW="3479760" imgH="965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646" y="5264150"/>
                        <a:ext cx="478472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60854"/>
              </p:ext>
            </p:extLst>
          </p:nvPr>
        </p:nvGraphicFramePr>
        <p:xfrm>
          <a:off x="2524646" y="2963863"/>
          <a:ext cx="623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33840" imgH="1168200" progId="Equation.DSMT4">
                  <p:embed/>
                </p:oleObj>
              </mc:Choice>
              <mc:Fallback>
                <p:oleObj name="Equation" r:id="rId7" imgW="4533840" imgH="11682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2963863"/>
                        <a:ext cx="6234112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False alarm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3FAE1B3-6886-B9E5-12EC-EA9C46EB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350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3880" imgH="660240" progId="Equation.DSMT4">
                  <p:embed/>
                </p:oleObj>
              </mc:Choice>
              <mc:Fallback>
                <p:oleObj name="Equation" r:id="rId7" imgW="3593880" imgH="66024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93FAE1B3-6886-B9E5-12EC-EA9C46EB0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689350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C51EC96-A06B-12D9-42B8-3836576DB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04303"/>
              </p:ext>
            </p:extLst>
          </p:nvPr>
        </p:nvGraphicFramePr>
        <p:xfrm>
          <a:off x="2524646" y="5159375"/>
          <a:ext cx="7805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676840" imgH="482400" progId="Equation.DSMT4">
                  <p:embed/>
                </p:oleObj>
              </mc:Choice>
              <mc:Fallback>
                <p:oleObj name="Equation" r:id="rId9" imgW="5676840" imgH="482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C51EC96-A06B-12D9-42B8-3836576DB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159375"/>
                        <a:ext cx="7805738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077A6B0-212C-7782-899E-F90A98722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80946"/>
              </p:ext>
            </p:extLst>
          </p:nvPr>
        </p:nvGraphicFramePr>
        <p:xfrm>
          <a:off x="2524125" y="5062538"/>
          <a:ext cx="630396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600" imgH="1307880" progId="Equation.DSMT4">
                  <p:embed/>
                </p:oleObj>
              </mc:Choice>
              <mc:Fallback>
                <p:oleObj name="Equation" r:id="rId7" imgW="4584600" imgH="130788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077A6B0-212C-7782-899E-F90A98722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5062538"/>
                        <a:ext cx="6303963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F186A28-1DA2-3CD8-5A57-1ECC2611C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268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93880" imgH="660240" progId="Equation.DSMT4">
                  <p:embed/>
                </p:oleObj>
              </mc:Choice>
              <mc:Fallback>
                <p:oleObj name="Equation" r:id="rId9" imgW="3593880" imgH="6602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F186A28-1DA2-3CD8-5A57-1ECC2611C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3689268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08652"/>
              </p:ext>
            </p:extLst>
          </p:nvPr>
        </p:nvGraphicFramePr>
        <p:xfrm>
          <a:off x="2058988" y="4046538"/>
          <a:ext cx="61118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4920" imgH="1879560" progId="Equation.DSMT4">
                  <p:embed/>
                </p:oleObj>
              </mc:Choice>
              <mc:Fallback>
                <p:oleObj name="Equation" r:id="rId7" imgW="444492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111875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8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71463"/>
              </p:ext>
            </p:extLst>
          </p:nvPr>
        </p:nvGraphicFramePr>
        <p:xfrm>
          <a:off x="2058988" y="4046538"/>
          <a:ext cx="67929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0280" imgH="1879560" progId="Equation.DSMT4">
                  <p:embed/>
                </p:oleObj>
              </mc:Choice>
              <mc:Fallback>
                <p:oleObj name="Equation" r:id="rId7" imgW="494028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792913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066EE38-5EE2-94E8-FBF9-F355730A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21028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C066EE38-5EE2-94E8-FBF9-F355730A9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32425"/>
              </p:ext>
            </p:extLst>
          </p:nvPr>
        </p:nvGraphicFramePr>
        <p:xfrm>
          <a:off x="4922838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41200" progId="Equation.DSMT4">
                  <p:embed/>
                </p:oleObj>
              </mc:Choice>
              <mc:Fallback>
                <p:oleObj name="Equation" r:id="rId11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2838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4473"/>
              </p:ext>
            </p:extLst>
          </p:nvPr>
        </p:nvGraphicFramePr>
        <p:xfrm>
          <a:off x="6661150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419040" progId="Equation.DSMT4">
                  <p:embed/>
                </p:oleObj>
              </mc:Choice>
              <mc:Fallback>
                <p:oleObj name="Equation" r:id="rId13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1150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97808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77760" imgH="279360" progId="Equation.DSMT4">
                  <p:embed/>
                </p:oleObj>
              </mc:Choice>
              <mc:Fallback>
                <p:oleObj name="Equation" r:id="rId15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647194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419040" progId="Equation.DSMT4">
                  <p:embed/>
                </p:oleObj>
              </mc:Choice>
              <mc:Fallback>
                <p:oleObj name="Equation" r:id="rId17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393480" progId="Equation.DSMT4">
                  <p:embed/>
                </p:oleObj>
              </mc:Choice>
              <mc:Fallback>
                <p:oleObj name="Equation" r:id="rId19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F203FA93-D820-8CBA-0DD1-FEF89A3B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1445" y="4501936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48" name="개체 47">
                        <a:extLst>
                          <a:ext uri="{FF2B5EF4-FFF2-40B4-BE49-F238E27FC236}">
                            <a16:creationId xmlns:a16="http://schemas.microsoft.com/office/drawing/2014/main" id="{F203FA93-D820-8CBA-0DD1-FEF89A3BB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1445" y="4501936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D28DBE99-C965-FD42-1DAF-F2A5769F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1310" y="4488850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D28DBE99-C965-FD42-1DAF-F2A5769FF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71310" y="4488850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Note that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3010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0329B1F-6AD8-231F-9F01-3DD6EC29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3495"/>
              </p:ext>
            </p:extLst>
          </p:nvPr>
        </p:nvGraphicFramePr>
        <p:xfrm>
          <a:off x="2524646" y="3770313"/>
          <a:ext cx="6269037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59040" imgH="1320480" progId="Equation.DSMT4">
                  <p:embed/>
                </p:oleObj>
              </mc:Choice>
              <mc:Fallback>
                <p:oleObj name="Equation" r:id="rId7" imgW="4559040" imgH="132048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0329B1F-6AD8-231F-9F01-3DD6EC29F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3770313"/>
                        <a:ext cx="6269037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AD9955C5-C43F-C2C4-2EDF-FCC155331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64534"/>
              </p:ext>
            </p:extLst>
          </p:nvPr>
        </p:nvGraphicFramePr>
        <p:xfrm>
          <a:off x="2524646" y="5954713"/>
          <a:ext cx="803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41720" imgH="583920" progId="Equation.DSMT4">
                  <p:embed/>
                </p:oleObj>
              </mc:Choice>
              <mc:Fallback>
                <p:oleObj name="Equation" r:id="rId9" imgW="5841720" imgH="58392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AD9955C5-C43F-C2C4-2EDF-FCC155331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954713"/>
                        <a:ext cx="803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83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53800" progId="Equation.DSMT4">
                  <p:embed/>
                </p:oleObj>
              </mc:Choice>
              <mc:Fallback>
                <p:oleObj name="Equation" r:id="rId7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9951"/>
              </p:ext>
            </p:extLst>
          </p:nvPr>
        </p:nvGraphicFramePr>
        <p:xfrm>
          <a:off x="7159625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241200" progId="Equation.DSMT4">
                  <p:embed/>
                </p:oleObj>
              </mc:Choice>
              <mc:Fallback>
                <p:oleObj name="Equation" r:id="rId9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25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84227"/>
              </p:ext>
            </p:extLst>
          </p:nvPr>
        </p:nvGraphicFramePr>
        <p:xfrm>
          <a:off x="4422775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520" imgH="419040" progId="Equation.DSMT4">
                  <p:embed/>
                </p:oleObj>
              </mc:Choice>
              <mc:Fallback>
                <p:oleObj name="Equation" r:id="rId11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2775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31286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760" imgH="279360" progId="Equation.DSMT4">
                  <p:embed/>
                </p:oleObj>
              </mc:Choice>
              <mc:Fallback>
                <p:oleObj name="Equation" r:id="rId13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63153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8280" imgH="419040" progId="Equation.DSMT4">
                  <p:embed/>
                </p:oleObj>
              </mc:Choice>
              <mc:Fallback>
                <p:oleObj name="Equation" r:id="rId15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280" imgH="393480" progId="Equation.DSMT4">
                  <p:embed/>
                </p:oleObj>
              </mc:Choice>
              <mc:Fallback>
                <p:oleObj name="Equation" r:id="rId17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10666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63560" imgH="419040" progId="Equation.DSMT4">
                  <p:embed/>
                </p:oleObj>
              </mc:Choice>
              <mc:Fallback>
                <p:oleObj name="Equation" r:id="rId22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6D5124A-9D22-8245-B99B-9786AD75B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030" y="4507701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6D5124A-9D22-8245-B99B-9786AD75B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8030" y="4507701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26E4C62-294B-754D-02A4-A5332E1D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3865" y="4374606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26E4C62-294B-754D-02A4-A5332E1DF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203865" y="4374606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F9EE7FA3-91FD-B185-79C6-E0ED60153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012" y="3708457"/>
          <a:ext cx="15541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040" imgH="812520" progId="Equation.DSMT4">
                  <p:embed/>
                </p:oleObj>
              </mc:Choice>
              <mc:Fallback>
                <p:oleObj name="Equation" r:id="rId28" imgW="1130040" imgH="81252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F9EE7FA3-91FD-B185-79C6-E0ED601536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43012" y="3708457"/>
                        <a:ext cx="1554162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03"/>
            <a:ext cx="10515600" cy="4527272"/>
          </a:xfrm>
        </p:spPr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endParaRPr lang="en-US" altLang="ko-KR" b="1" dirty="0"/>
          </a:p>
          <a:p>
            <a:r>
              <a:rPr lang="en-US" altLang="ko-KR" b="1" dirty="0"/>
              <a:t>2. System model</a:t>
            </a:r>
          </a:p>
          <a:p>
            <a:endParaRPr lang="en-US" altLang="ko-KR" b="1" dirty="0"/>
          </a:p>
          <a:p>
            <a:r>
              <a:rPr lang="en-US" altLang="ko-KR" b="1" dirty="0"/>
              <a:t>3. Problem formulation</a:t>
            </a:r>
          </a:p>
          <a:p>
            <a:endParaRPr lang="en-US" altLang="ko-KR" b="1" dirty="0"/>
          </a:p>
          <a:p>
            <a:r>
              <a:rPr lang="en-US" altLang="ko-KR" b="1" dirty="0"/>
              <a:t>4. Proposed solutions</a:t>
            </a:r>
          </a:p>
          <a:p>
            <a:endParaRPr lang="en-US" altLang="ko-KR" b="1" dirty="0"/>
          </a:p>
          <a:p>
            <a:r>
              <a:rPr lang="en-US" altLang="ko-KR" b="1" dirty="0"/>
              <a:t>5. Numerical results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08C1740-C348-1CDB-76DD-5025BD05B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79208"/>
              </p:ext>
            </p:extLst>
          </p:nvPr>
        </p:nvGraphicFramePr>
        <p:xfrm>
          <a:off x="2058988" y="2668588"/>
          <a:ext cx="654843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62440" imgH="1473120" progId="Equation.DSMT4">
                  <p:embed/>
                </p:oleObj>
              </mc:Choice>
              <mc:Fallback>
                <p:oleObj name="Equation" r:id="rId5" imgW="4762440" imgH="147312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08C1740-C348-1CDB-76DD-5025BD05B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68588"/>
                        <a:ext cx="6548437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1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formulation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  <a:blipFill>
                <a:blip r:embed="rId2"/>
                <a:stretch>
                  <a:fillRect l="-522" t="-1211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23215"/>
              </p:ext>
            </p:extLst>
          </p:nvPr>
        </p:nvGraphicFramePr>
        <p:xfrm>
          <a:off x="7380371" y="2075656"/>
          <a:ext cx="3513138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1968480" progId="Equation.DSMT4">
                  <p:embed/>
                </p:oleObj>
              </mc:Choice>
              <mc:Fallback>
                <p:oleObj name="Equation" r:id="rId3" imgW="2552400" imgH="1968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371" y="2075656"/>
                        <a:ext cx="3513138" cy="27066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3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solutions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3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Solutions:</a:t>
                </a:r>
              </a:p>
              <a:p>
                <a:r>
                  <a:rPr lang="en-US" altLang="ko-KR" dirty="0"/>
                  <a:t>In this case my objective function is maximize worst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first to note that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as well as upper limits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also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But covert rate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increasing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baseline="-25000" dirty="0"/>
              </a:p>
              <a:p>
                <a:r>
                  <a:rPr lang="en-US" altLang="ko-KR" dirty="0"/>
                  <a:t>So, for maximizing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we need to minimizing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causes cover rate decreases.</a:t>
                </a:r>
              </a:p>
              <a:p>
                <a:r>
                  <a:rPr lang="en-US" altLang="ko-KR" dirty="0"/>
                  <a:t>In this consequences, we need to find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can maintain minimum covert rate as well as maximizes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Verifying Information’s: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3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391-D514-6A20-24BD-71B81D4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optimized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19E5-104B-5792-A07A-B25D1C4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9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E12-4593-8A3B-4E23-9AA39BF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dirty="0"/>
                  <a:t>So,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that’s mean it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( 1 + 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SR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DR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E51A-1CBF-A4BA-553A-27ACC8E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6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9D6-A206-DE3D-0DBB-970712B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</a:t>
                </a:r>
                <a:r>
                  <a:rPr lang="en-US" sz="2000" b="0" i="1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sz="2000" b="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For covert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is always increasing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F41F-0CAF-268E-60ED-3A906D89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7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061F-5031-76DD-A018-3384CCE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(1+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3D49-B0BE-A8DD-EAD0-54B0D03F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BA1-192E-6B37-8560-A6AB13E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B0A-CBF8-431D-C444-562D9E7A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5F6-2DBC-0DCC-BE26-D6DD9D6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1.1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So feasible region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13" b="-30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658B-C3F5-76E9-817B-F5D7402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4E35-FFE6-E76F-45D5-923DFED6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4557-0DF0-A022-4421-53D1ABC9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0A84-AE15-714D-0057-C4FFFD9E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8D79F-7FD3-133A-CEE7-443CBBFB7A0B}"/>
                  </a:ext>
                </a:extLst>
              </p:cNvPr>
              <p:cNvSpPr txBox="1"/>
              <p:nvPr/>
            </p:nvSpPr>
            <p:spPr>
              <a:xfrm>
                <a:off x="3649580" y="2149371"/>
                <a:ext cx="6096000" cy="243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1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1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𝑒𝑟𝑟𝑜𝑟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…………………(17a)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…………………(17c)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sz="18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…………………(17d)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lang="en-US" sz="180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</a:t>
                </a:r>
              </a:p>
              <a:p>
                <a:r>
                  <a:rPr lang="en-US" sz="1800" dirty="0"/>
                  <a:t>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8D79F-7FD3-133A-CEE7-443CBBF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80" y="2149371"/>
                <a:ext cx="6096000" cy="2430922"/>
              </a:xfrm>
              <a:prstGeom prst="rect">
                <a:avLst/>
              </a:prstGeom>
              <a:blipFill>
                <a:blip r:embed="rId2"/>
                <a:stretch>
                  <a:fillRect l="-900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4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2852737"/>
          </a:xfrm>
        </p:spPr>
        <p:txBody>
          <a:bodyPr/>
          <a:lstStyle/>
          <a:p>
            <a:r>
              <a:rPr lang="en-US" dirty="0"/>
              <a:t>5. Numerical results</a:t>
            </a:r>
            <a:endParaRPr lang="en-K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8F5AC5-0523-3036-DEDF-59FB909A8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ko-KR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r>
                            <a:rPr lang="en-US" altLang="ko-KR" b="0" dirty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1" i="0" baseline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oMath>
                          </a14:m>
                          <a:endParaRPr lang="ko-KR" alt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15000" r="-100600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6557" r="-100600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6557" r="-1006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6557" r="-1006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6557" r="-1006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91935" r="-1006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Residual self-interference,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𝐒𝐈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covert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Noise uncertainty bound,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3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KR" b="1" dirty="0"/>
              <a:t>Schematic diagram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F0C4F008-0E1B-F132-4398-F6D0468E7C9C}"/>
              </a:ext>
            </a:extLst>
          </p:cNvPr>
          <p:cNvGrpSpPr/>
          <p:nvPr/>
        </p:nvGrpSpPr>
        <p:grpSpPr>
          <a:xfrm>
            <a:off x="7822811" y="3777280"/>
            <a:ext cx="581340" cy="971183"/>
            <a:chOff x="6963974" y="3867264"/>
            <a:chExt cx="581340" cy="971183"/>
          </a:xfrm>
        </p:grpSpPr>
        <p:sp>
          <p:nvSpPr>
            <p:cNvPr id="20" name="사각형: 둥근 모서리 10">
              <a:extLst>
                <a:ext uri="{FF2B5EF4-FFF2-40B4-BE49-F238E27FC236}">
                  <a16:creationId xmlns:a16="http://schemas.microsoft.com/office/drawing/2014/main" id="{76F2D84D-2382-88BF-0E1C-F6839E0FB20D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B0C6BD55-ECC3-431C-B461-506532B1290C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7D827147-FA18-E9CB-FEBB-DBE0FB787CDD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C45A0C42-7390-39AD-D5B6-11A95FE8EFC7}"/>
              </a:ext>
            </a:extLst>
          </p:cNvPr>
          <p:cNvGrpSpPr/>
          <p:nvPr/>
        </p:nvGrpSpPr>
        <p:grpSpPr>
          <a:xfrm>
            <a:off x="1880637" y="3774166"/>
            <a:ext cx="581340" cy="971183"/>
            <a:chOff x="3052038" y="3867264"/>
            <a:chExt cx="581340" cy="971183"/>
          </a:xfrm>
        </p:grpSpPr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DD4E70A7-2BCE-A4F0-44FF-24A1020CA9BA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B4ED2BAC-2678-2A3B-1150-495B1DD403CB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F41B0C34-1CD7-0023-F05B-31291746F403}"/>
              </a:ext>
            </a:extLst>
          </p:cNvPr>
          <p:cNvGrpSpPr/>
          <p:nvPr/>
        </p:nvGrpSpPr>
        <p:grpSpPr>
          <a:xfrm>
            <a:off x="4791021" y="4712168"/>
            <a:ext cx="581340" cy="971183"/>
            <a:chOff x="3052038" y="3867264"/>
            <a:chExt cx="581340" cy="971183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4691648A-F5AF-2E3A-5986-4877D2EB209C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0F93436D-1815-6419-B5DE-4A99BEDFD6B6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래픽 16" descr="보안 카메라 단색으로 채워진">
            <a:extLst>
              <a:ext uri="{FF2B5EF4-FFF2-40B4-BE49-F238E27FC236}">
                <a16:creationId xmlns:a16="http://schemas.microsoft.com/office/drawing/2014/main" id="{BFB3F49A-2417-CF73-FE9C-2544FE1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1" y="5179246"/>
            <a:ext cx="360000" cy="36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9E90A-64DF-C56E-9D58-DC317333572A}"/>
              </a:ext>
            </a:extLst>
          </p:cNvPr>
          <p:cNvCxnSpPr>
            <a:cxnSpLocks/>
          </p:cNvCxnSpPr>
          <p:nvPr/>
        </p:nvCxnSpPr>
        <p:spPr>
          <a:xfrm flipV="1">
            <a:off x="2486976" y="2598737"/>
            <a:ext cx="1759110" cy="11242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26">
            <a:extLst>
              <a:ext uri="{FF2B5EF4-FFF2-40B4-BE49-F238E27FC236}">
                <a16:creationId xmlns:a16="http://schemas.microsoft.com/office/drawing/2014/main" id="{4963EBE0-CD6D-F0A8-CE42-ACBF2D56812A}"/>
              </a:ext>
            </a:extLst>
          </p:cNvPr>
          <p:cNvCxnSpPr>
            <a:cxnSpLocks/>
          </p:cNvCxnSpPr>
          <p:nvPr/>
        </p:nvCxnSpPr>
        <p:spPr>
          <a:xfrm flipV="1">
            <a:off x="2461977" y="3735482"/>
            <a:ext cx="5104097" cy="12901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704DA-3880-8FBD-9D4D-D5B260F66C96}"/>
              </a:ext>
            </a:extLst>
          </p:cNvPr>
          <p:cNvCxnSpPr/>
          <p:nvPr/>
        </p:nvCxnSpPr>
        <p:spPr>
          <a:xfrm>
            <a:off x="2390274" y="4002505"/>
            <a:ext cx="2464916" cy="7096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그래픽 32" descr="문서 단색으로 채워진">
            <a:extLst>
              <a:ext uri="{FF2B5EF4-FFF2-40B4-BE49-F238E27FC236}">
                <a16:creationId xmlns:a16="http://schemas.microsoft.com/office/drawing/2014/main" id="{26853925-BBC1-C3E7-421B-36C2D0FE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449" y="3424311"/>
            <a:ext cx="360000" cy="360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39C432-9BD3-F657-80B4-DBA5753E5437}"/>
              </a:ext>
            </a:extLst>
          </p:cNvPr>
          <p:cNvCxnSpPr>
            <a:cxnSpLocks/>
          </p:cNvCxnSpPr>
          <p:nvPr/>
        </p:nvCxnSpPr>
        <p:spPr>
          <a:xfrm flipH="1">
            <a:off x="5404625" y="3872332"/>
            <a:ext cx="2777456" cy="832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D3656-4114-45E4-F0C5-40BCFD0ACA79}"/>
              </a:ext>
            </a:extLst>
          </p:cNvPr>
          <p:cNvCxnSpPr>
            <a:cxnSpLocks/>
          </p:cNvCxnSpPr>
          <p:nvPr/>
        </p:nvCxnSpPr>
        <p:spPr>
          <a:xfrm flipH="1">
            <a:off x="5203096" y="4708365"/>
            <a:ext cx="205291" cy="732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D2281-0F39-ED58-55B0-A1868BC90BB1}"/>
              </a:ext>
            </a:extLst>
          </p:cNvPr>
          <p:cNvCxnSpPr>
            <a:cxnSpLocks/>
          </p:cNvCxnSpPr>
          <p:nvPr/>
        </p:nvCxnSpPr>
        <p:spPr>
          <a:xfrm flipH="1" flipV="1">
            <a:off x="5713234" y="2702597"/>
            <a:ext cx="2742377" cy="1252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4ADF51-3372-1C81-C7B5-83E9161B3913}"/>
              </a:ext>
            </a:extLst>
          </p:cNvPr>
          <p:cNvCxnSpPr>
            <a:cxnSpLocks/>
          </p:cNvCxnSpPr>
          <p:nvPr/>
        </p:nvCxnSpPr>
        <p:spPr>
          <a:xfrm flipH="1" flipV="1">
            <a:off x="5454148" y="2598737"/>
            <a:ext cx="362723" cy="155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자유형: 도형 13">
            <a:extLst>
              <a:ext uri="{FF2B5EF4-FFF2-40B4-BE49-F238E27FC236}">
                <a16:creationId xmlns:a16="http://schemas.microsoft.com/office/drawing/2014/main" id="{9DCE1A81-480D-90D3-CE79-B0521A41EAD4}"/>
              </a:ext>
            </a:extLst>
          </p:cNvPr>
          <p:cNvSpPr/>
          <p:nvPr/>
        </p:nvSpPr>
        <p:spPr>
          <a:xfrm>
            <a:off x="7673921" y="3319845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래픽 33" descr="문서 단색으로 채워진">
            <a:extLst>
              <a:ext uri="{FF2B5EF4-FFF2-40B4-BE49-F238E27FC236}">
                <a16:creationId xmlns:a16="http://schemas.microsoft.com/office/drawing/2014/main" id="{A1209B21-8F36-224E-5CB5-74609E71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510" y="2633128"/>
            <a:ext cx="360000" cy="360000"/>
          </a:xfrm>
          <a:prstGeom prst="rect">
            <a:avLst/>
          </a:prstGeom>
        </p:spPr>
      </p:pic>
      <p:pic>
        <p:nvPicPr>
          <p:cNvPr id="70" name="그래픽 34" descr="자물쇠 단색으로 채워진">
            <a:extLst>
              <a:ext uri="{FF2B5EF4-FFF2-40B4-BE49-F238E27FC236}">
                <a16:creationId xmlns:a16="http://schemas.microsoft.com/office/drawing/2014/main" id="{7A519054-57A8-9AFB-10D4-B29982B6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53" y="2640962"/>
            <a:ext cx="360000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DB776-C8B0-EC52-E756-8E109B92127B}"/>
              </a:ext>
            </a:extLst>
          </p:cNvPr>
          <p:cNvSpPr txBox="1"/>
          <p:nvPr/>
        </p:nvSpPr>
        <p:spPr>
          <a:xfrm>
            <a:off x="1596194" y="4832938"/>
            <a:ext cx="11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153C2-D4EC-273C-EBC5-71186D47382D}"/>
              </a:ext>
            </a:extLst>
          </p:cNvPr>
          <p:cNvSpPr txBox="1"/>
          <p:nvPr/>
        </p:nvSpPr>
        <p:spPr>
          <a:xfrm>
            <a:off x="4467727" y="5795760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19D6C1-59BA-95BF-4EFD-DFD1167D1D12}"/>
              </a:ext>
            </a:extLst>
          </p:cNvPr>
          <p:cNvSpPr/>
          <p:nvPr/>
        </p:nvSpPr>
        <p:spPr>
          <a:xfrm>
            <a:off x="4292557" y="2163799"/>
            <a:ext cx="1161591" cy="1237310"/>
          </a:xfrm>
          <a:prstGeom prst="flowChartConnecto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E484948-6C3A-9048-7E27-570F5B48E4C9}"/>
              </a:ext>
            </a:extLst>
          </p:cNvPr>
          <p:cNvGrpSpPr/>
          <p:nvPr/>
        </p:nvGrpSpPr>
        <p:grpSpPr>
          <a:xfrm>
            <a:off x="4572962" y="2222503"/>
            <a:ext cx="581340" cy="971183"/>
            <a:chOff x="3052038" y="3867264"/>
            <a:chExt cx="581340" cy="971183"/>
          </a:xfrm>
          <a:blipFill>
            <a:blip r:embed="rId8"/>
            <a:tile tx="0" ty="0" sx="100000" sy="100000" flip="none" algn="tl"/>
          </a:blipFill>
        </p:grpSpPr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8DC573D-4A69-2325-A6D7-C8B96DBAF28B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5">
              <a:extLst>
                <a:ext uri="{FF2B5EF4-FFF2-40B4-BE49-F238E27FC236}">
                  <a16:creationId xmlns:a16="http://schemas.microsoft.com/office/drawing/2014/main" id="{796C3281-8518-3A61-8B78-94DA1F0456DE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40C0A1-1E7C-C486-B286-ED1BB460AE33}"/>
              </a:ext>
            </a:extLst>
          </p:cNvPr>
          <p:cNvSpPr txBox="1"/>
          <p:nvPr/>
        </p:nvSpPr>
        <p:spPr>
          <a:xfrm>
            <a:off x="5500619" y="2137944"/>
            <a:ext cx="24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F356C-E02E-8404-C2B9-D787D5965CF6}"/>
              </a:ext>
            </a:extLst>
          </p:cNvPr>
          <p:cNvSpPr txBox="1"/>
          <p:nvPr/>
        </p:nvSpPr>
        <p:spPr>
          <a:xfrm>
            <a:off x="7153352" y="2523211"/>
            <a:ext cx="20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FB964-0338-6D75-B752-F8520BA2C313}"/>
              </a:ext>
            </a:extLst>
          </p:cNvPr>
          <p:cNvSpPr txBox="1"/>
          <p:nvPr/>
        </p:nvSpPr>
        <p:spPr>
          <a:xfrm>
            <a:off x="8404152" y="3216443"/>
            <a:ext cx="21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3692-1EF7-0E7E-10FC-8363A6A555B3}"/>
              </a:ext>
            </a:extLst>
          </p:cNvPr>
          <p:cNvSpPr txBox="1"/>
          <p:nvPr/>
        </p:nvSpPr>
        <p:spPr>
          <a:xfrm>
            <a:off x="7034817" y="4807051"/>
            <a:ext cx="3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BF14C-7875-F976-001F-B87B86423F4C}"/>
              </a:ext>
            </a:extLst>
          </p:cNvPr>
          <p:cNvSpPr txBox="1"/>
          <p:nvPr/>
        </p:nvSpPr>
        <p:spPr>
          <a:xfrm>
            <a:off x="3795084" y="3811956"/>
            <a:ext cx="19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15803"/>
              </p:ext>
            </p:extLst>
          </p:nvPr>
        </p:nvGraphicFramePr>
        <p:xfrm>
          <a:off x="1628775" y="2351088"/>
          <a:ext cx="27765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66400" progId="Equation.DSMT4">
                  <p:embed/>
                </p:oleObj>
              </mc:Choice>
              <mc:Fallback>
                <p:oleObj name="Equation" r:id="rId10" imgW="201924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76538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978BCE7-608B-8255-CC21-2190FD19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61819"/>
              </p:ext>
            </p:extLst>
          </p:nvPr>
        </p:nvGraphicFramePr>
        <p:xfrm>
          <a:off x="2058988" y="2582747"/>
          <a:ext cx="2584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660240" progId="Equation.DSMT4">
                  <p:embed/>
                </p:oleObj>
              </mc:Choice>
              <mc:Fallback>
                <p:oleObj name="Equation" r:id="rId10" imgW="1879560" imgH="6602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978BCE7-608B-8255-CC21-2190FD19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8988" y="2582747"/>
                        <a:ext cx="25844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0336"/>
              </p:ext>
            </p:extLst>
          </p:nvPr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36568"/>
              </p:ext>
            </p:extLst>
          </p:nvPr>
        </p:nvGraphicFramePr>
        <p:xfrm>
          <a:off x="2058988" y="3106202"/>
          <a:ext cx="2549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558720" progId="Equation.DSMT4">
                  <p:embed/>
                </p:oleObj>
              </mc:Choice>
              <mc:Fallback>
                <p:oleObj name="Equation" r:id="rId12" imgW="185400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6202"/>
                        <a:ext cx="25495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04638"/>
              </p:ext>
            </p:extLst>
          </p:nvPr>
        </p:nvGraphicFramePr>
        <p:xfrm>
          <a:off x="2058988" y="3103138"/>
          <a:ext cx="2130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558720" progId="Equation.DSMT4">
                  <p:embed/>
                </p:oleObj>
              </mc:Choice>
              <mc:Fallback>
                <p:oleObj name="Equation" r:id="rId12" imgW="154908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3138"/>
                        <a:ext cx="21304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fed8c9-7096-4e61-8f88-d2ef9f851ffe" xsi:nil="true"/>
    <lcf76f155ced4ddcb4097134ff3c332f xmlns="c207a02d-b84a-49f0-864c-a3c055060a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7EC9C7-C9EA-4A19-8EDB-1AE6A5123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6A0CF7-BEB4-4092-AD55-172BB0CDB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972538-1B81-4B2E-8960-3621C58FCC3F}">
  <ds:schemaRefs>
    <ds:schemaRef ds:uri="http://schemas.microsoft.com/office/2006/metadata/properties"/>
    <ds:schemaRef ds:uri="http://schemas.microsoft.com/office/infopath/2007/PartnerControls"/>
    <ds:schemaRef ds:uri="39fed8c9-7096-4e61-8f88-d2ef9f851ffe"/>
    <ds:schemaRef ds:uri="c207a02d-b84a-49f0-864c-a3c055060a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77434</TotalTime>
  <Words>1748</Words>
  <Application>Microsoft Office PowerPoint</Application>
  <PresentationFormat>Widescreen</PresentationFormat>
  <Paragraphs>527</Paragraphs>
  <Slides>42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Cambria</vt:lpstr>
      <vt:lpstr>Cambria Math</vt:lpstr>
      <vt:lpstr>Tahoma</vt:lpstr>
      <vt:lpstr>Times New Roman</vt:lpstr>
      <vt:lpstr>Office 테마</vt:lpstr>
      <vt:lpstr>Equation</vt:lpstr>
      <vt:lpstr>Detection Error Probability Maximization for Disguised Full-Duplex Covert Communications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PowerPoint Presentation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3962</cp:revision>
  <cp:lastPrinted>2022-10-19T08:07:12Z</cp:lastPrinted>
  <dcterms:created xsi:type="dcterms:W3CDTF">2018-05-20T06:28:16Z</dcterms:created>
  <dcterms:modified xsi:type="dcterms:W3CDTF">2024-04-18T00:38:29Z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0x010100CDD1B8258B04314AB752C94D0B468742</vt:lpwstr>
  </property>
</Properties>
</file>