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8" r:id="rId27"/>
    <p:sldId id="337" r:id="rId28"/>
    <p:sldId id="341" r:id="rId29"/>
    <p:sldId id="340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limitations: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42270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n-US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𝐷𝐷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aseline="-25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̄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blipFill>
                <a:blip r:embed="rId4"/>
                <a:stretch>
                  <a:fillRect l="-517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87730" y="5676405"/>
                <a:ext cx="11071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바탕" panose="02030600000101010101" pitchFamily="18" charset="-127"/>
                  </a:rPr>
                  <a:t>Figure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</a:rPr>
                  <a:t>illustrates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 how the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바탕" panose="02030600000101010101" pitchFamily="18" charset="-127"/>
                  </a:rPr>
                  <a:t>Successfully covert transmission requires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0" y="5676405"/>
                <a:ext cx="11071760" cy="584775"/>
              </a:xfrm>
              <a:prstGeom prst="rect">
                <a:avLst/>
              </a:prstGeom>
              <a:blipFill>
                <a:blip r:embed="rId4"/>
                <a:stretch>
                  <a:fillRect l="-22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82732" y="5668488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바탕" panose="02030600000101010101" pitchFamily="18" charset="-127"/>
                  </a:rPr>
                  <a:t>Figure compares average worst-case DEP with changes in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W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orst-case DEP decreases monotonically as</a:t>
                </a:r>
                <a:r>
                  <a:rPr lang="en-US" sz="1600" dirty="0">
                    <a:ea typeface="바탕" panose="02030600000101010101" pitchFamily="18" charset="-127"/>
                  </a:rPr>
                  <a:t> 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guaranteed covet rate increases.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2" y="5668488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01683" y="5719949"/>
                <a:ext cx="108025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Figure illustrates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worst-case DEP declines monotonically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3" y="5719949"/>
                <a:ext cx="10802586" cy="584775"/>
              </a:xfrm>
              <a:prstGeom prst="rect">
                <a:avLst/>
              </a:prstGeom>
              <a:blipFill>
                <a:blip r:embed="rId4"/>
                <a:stretch>
                  <a:fillRect l="-22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A059413-C45B-BEF5-9D4B-5B03BE20D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385455"/>
            <a:ext cx="5852172" cy="42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ffectLst/>
                    <a:ea typeface="바탕" panose="02030600000101010101" pitchFamily="18" charset="-127"/>
                  </a:rPr>
                  <a:t>Figure illustrates average worst-case DEP​ for different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Schemes exhibit close performance at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due to dominant limitation by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23220"/>
              </a:xfrm>
              <a:prstGeom prst="rect">
                <a:avLst/>
              </a:prstGeom>
              <a:blipFill>
                <a:blip r:embed="rId4"/>
                <a:stretch>
                  <a:fillRect l="-5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Covert communications</a:t>
            </a:r>
            <a:r>
              <a:rPr lang="en-US" altLang="ko-KR" dirty="0"/>
              <a:t> are necessary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counter traffic analysis threats</a:t>
            </a: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bidirectional communication</a:t>
            </a:r>
            <a:endParaRPr lang="en-US" altLang="ko-KR" dirty="0"/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88" y="1914443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covert communication performance</a:t>
            </a:r>
            <a:endParaRPr lang="en-US" altLang="ko-KR" dirty="0"/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Covert transmissions to hidden</a:t>
            </a:r>
            <a:r>
              <a:rPr lang="en-US" altLang="ko-KR" dirty="0"/>
              <a:t> receiver via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1977</Words>
  <Application>Microsoft Office PowerPoint</Application>
  <PresentationFormat>Widescreen</PresentationFormat>
  <Paragraphs>462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24</cp:revision>
  <dcterms:created xsi:type="dcterms:W3CDTF">2018-10-31T12:38:19Z</dcterms:created>
  <dcterms:modified xsi:type="dcterms:W3CDTF">2024-06-04T08:57:51Z</dcterms:modified>
</cp:coreProperties>
</file>