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3" r:id="rId5"/>
    <p:sldId id="297" r:id="rId6"/>
    <p:sldId id="298" r:id="rId7"/>
    <p:sldId id="296" r:id="rId8"/>
    <p:sldId id="299" r:id="rId9"/>
  </p:sldIdLst>
  <p:sldSz cx="9144000" cy="5143500" type="screen16x9"/>
  <p:notesSz cx="6858000" cy="9144000"/>
  <p:embeddedFontLst>
    <p:embeddedFont>
      <p:font typeface="Tinos" panose="020B0604020202020204" charset="0"/>
      <p:regular r:id="rId12"/>
      <p:bold r:id="rId13"/>
      <p:italic r:id="rId14"/>
      <p:boldItalic r:id="rId15"/>
    </p:embeddedFont>
    <p:embeddedFont>
      <p:font typeface="Playfair Displ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C77CE9-B276-4AB6-A952-685470D25459}">
  <a:tblStyle styleId="{FEC77CE9-B276-4AB6-A952-685470D25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328446-1801-40F4-9D5D-7B887D8A4E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4A033-61A6-4866-BFB5-9607892DFFE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dddd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960B4-F7F7-455D-85D2-6C583C003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838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61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_AND_BODY_1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052400" y="1577225"/>
            <a:ext cx="2686200" cy="26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052325" y="757150"/>
            <a:ext cx="2686200" cy="8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 zigzag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13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63" r:id="rId5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1995393" y="1804201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</a:t>
            </a:r>
            <a:r>
              <a:rPr lang="en" dirty="0" smtClean="0"/>
              <a:t>ubjective Answer Evaluator</a:t>
            </a:r>
            <a:endParaRPr dirty="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4388765" y="980127"/>
            <a:ext cx="366458" cy="366437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86641" y="4230936"/>
            <a:ext cx="4061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Presented by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Refeena T P |TCR19MCA027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45423" y="557048"/>
            <a:ext cx="2057188" cy="777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 Statement</a:t>
            </a:r>
            <a:endParaRPr sz="3200" dirty="0"/>
          </a:p>
        </p:txBody>
      </p:sp>
      <p:sp>
        <p:nvSpPr>
          <p:cNvPr id="103" name="Google Shape;103;p17"/>
          <p:cNvSpPr txBox="1"/>
          <p:nvPr/>
        </p:nvSpPr>
        <p:spPr>
          <a:xfrm>
            <a:off x="3066635" y="1659605"/>
            <a:ext cx="521551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 smtClean="0"/>
              <a:t>Valuating </a:t>
            </a:r>
            <a:r>
              <a:rPr lang="en-GB" sz="1200" dirty="0"/>
              <a:t>the Subjective Answers is a critical task to </a:t>
            </a:r>
            <a:r>
              <a:rPr lang="en-GB" sz="1200" dirty="0" err="1"/>
              <a:t>per</a:t>
            </a:r>
            <a:r>
              <a:rPr lang="en-GB" sz="1200" dirty="0" err="1" smtClean="0"/>
              <a:t>form</a:t>
            </a:r>
            <a:endParaRPr lang="en-GB" sz="1200" dirty="0" smtClean="0"/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 smtClean="0"/>
              <a:t>Evaluation </a:t>
            </a:r>
            <a:r>
              <a:rPr lang="en-GB" sz="1200" dirty="0"/>
              <a:t>may vary along with the emotions of </a:t>
            </a:r>
            <a:r>
              <a:rPr lang="en-GB" sz="1200" dirty="0" smtClean="0"/>
              <a:t>Person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 err="1" smtClean="0"/>
              <a:t>Teadious</a:t>
            </a:r>
            <a:r>
              <a:rPr lang="en-GB" sz="1200" dirty="0" smtClean="0"/>
              <a:t> task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 smtClean="0"/>
              <a:t>Time consuming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 err="1" smtClean="0"/>
              <a:t>Varrious</a:t>
            </a:r>
            <a:r>
              <a:rPr lang="en-GB" sz="1200" dirty="0" smtClean="0"/>
              <a:t> hand writing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Automating repetitive </a:t>
            </a:r>
            <a:r>
              <a:rPr lang="en-IN" sz="1200" dirty="0" smtClean="0"/>
              <a:t>tasks-</a:t>
            </a:r>
            <a:r>
              <a:rPr lang="en-GB" sz="1200" dirty="0"/>
              <a:t>goal of the industrial and technological revolution.</a:t>
            </a:r>
            <a:endParaRPr sz="120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fld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423" y="4749851"/>
            <a:ext cx="329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Subjective Answer Evaluator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265752" y="958750"/>
            <a:ext cx="2151627" cy="595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Objectives</a:t>
            </a:r>
            <a:endParaRPr sz="3200"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661616" y="1168957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To develop a system that  evaluates  subjective answers</a:t>
            </a:r>
            <a:endParaRPr lang="en-US" sz="16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Help evaluators  to do the </a:t>
            </a:r>
            <a:r>
              <a:rPr lang="en-US" sz="1600" b="1" dirty="0" err="1" smtClean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teadious</a:t>
            </a:r>
            <a:r>
              <a:rPr lang="en-US" sz="1600" b="1" dirty="0" smtClean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task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Reducing the time for evaluation process</a:t>
            </a:r>
            <a:endParaRPr lang="en-US" sz="16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To develop system which helps human mistakes can be reduced to obtain unbiased result</a:t>
            </a:r>
            <a:endParaRPr lang="en-US" sz="16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1600" b="1" dirty="0" smtClean="0"/>
              <a:t>.</a:t>
            </a:r>
            <a:endParaRPr lang="en-IN" sz="1600" b="1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600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45423" y="4749851"/>
            <a:ext cx="329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Subjective Answer Evaluator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532473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IN" dirty="0" smtClean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88883" y="861849"/>
            <a:ext cx="1933903" cy="1481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Literature Review</a:t>
            </a:r>
            <a:endParaRPr sz="2800"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45423" y="4749851"/>
            <a:ext cx="329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Subjective Answer Evaluator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04404"/>
              </p:ext>
            </p:extLst>
          </p:nvPr>
        </p:nvGraphicFramePr>
        <p:xfrm>
          <a:off x="3008617" y="1273803"/>
          <a:ext cx="4808028" cy="3081887"/>
        </p:xfrm>
        <a:graphic>
          <a:graphicData uri="http://schemas.openxmlformats.org/drawingml/2006/table">
            <a:tbl>
              <a:tblPr firstRow="1" bandRow="1">
                <a:tableStyleId>{FEC77CE9-B276-4AB6-A952-685470D25459}</a:tableStyleId>
              </a:tblPr>
              <a:tblGrid>
                <a:gridCol w="1602676">
                  <a:extLst>
                    <a:ext uri="{9D8B030D-6E8A-4147-A177-3AD203B41FA5}">
                      <a16:colId xmlns:a16="http://schemas.microsoft.com/office/drawing/2014/main" val="1000315717"/>
                    </a:ext>
                  </a:extLst>
                </a:gridCol>
                <a:gridCol w="1602676">
                  <a:extLst>
                    <a:ext uri="{9D8B030D-6E8A-4147-A177-3AD203B41FA5}">
                      <a16:colId xmlns:a16="http://schemas.microsoft.com/office/drawing/2014/main" val="3496390423"/>
                    </a:ext>
                  </a:extLst>
                </a:gridCol>
                <a:gridCol w="1602676">
                  <a:extLst>
                    <a:ext uri="{9D8B030D-6E8A-4147-A177-3AD203B41FA5}">
                      <a16:colId xmlns:a16="http://schemas.microsoft.com/office/drawing/2014/main" val="2708437495"/>
                    </a:ext>
                  </a:extLst>
                </a:gridCol>
              </a:tblGrid>
              <a:tr h="636534">
                <a:tc>
                  <a:txBody>
                    <a:bodyPr/>
                    <a:lstStyle/>
                    <a:p>
                      <a:r>
                        <a:rPr lang="en-IN" dirty="0" smtClean="0"/>
                        <a:t>Title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Author(s)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19975"/>
                  </a:ext>
                </a:extLst>
              </a:tr>
              <a:tr h="1019516">
                <a:tc>
                  <a:txBody>
                    <a:bodyPr/>
                    <a:lstStyle/>
                    <a:p>
                      <a:r>
                        <a:rPr lang="en-GB" dirty="0" smtClean="0"/>
                        <a:t>Subjective answer evaluation using machine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Piyush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Patil</a:t>
                      </a:r>
                      <a:r>
                        <a:rPr lang="en-IN" dirty="0" smtClean="0"/>
                        <a:t>, Sachin </a:t>
                      </a:r>
                      <a:r>
                        <a:rPr lang="en-IN" dirty="0" err="1" smtClean="0"/>
                        <a:t>Patil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Using Natural Language Processing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005434"/>
                  </a:ext>
                </a:extLst>
              </a:tr>
              <a:tr h="636534">
                <a:tc>
                  <a:txBody>
                    <a:bodyPr/>
                    <a:lstStyle/>
                    <a:p>
                      <a:r>
                        <a:rPr lang="en-IN" dirty="0" smtClean="0"/>
                        <a:t>Intelligent Essay Evaluator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 K </a:t>
                      </a:r>
                      <a:r>
                        <a:rPr lang="en-IN" dirty="0" err="1" smtClean="0"/>
                        <a:t>Landauer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Latent semantic analysis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46532"/>
                  </a:ext>
                </a:extLst>
              </a:tr>
              <a:tr h="789303">
                <a:tc>
                  <a:txBody>
                    <a:bodyPr/>
                    <a:lstStyle/>
                    <a:p>
                      <a:r>
                        <a:rPr lang="en-GB" dirty="0" smtClean="0"/>
                        <a:t>Morphological text extraction from 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Yasin</a:t>
                      </a:r>
                      <a:r>
                        <a:rPr lang="en-IN" dirty="0" smtClean="0"/>
                        <a:t> M Y Hassan, Lina J </a:t>
                      </a:r>
                      <a:r>
                        <a:rPr lang="en-IN" dirty="0" err="1" smtClean="0"/>
                        <a:t>Karam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Topological and geometrical based 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434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4594" y="958750"/>
            <a:ext cx="2606566" cy="628312"/>
          </a:xfrm>
        </p:spPr>
        <p:txBody>
          <a:bodyPr/>
          <a:lstStyle/>
          <a:p>
            <a:r>
              <a:rPr lang="en-GB" sz="2800" dirty="0" smtClean="0"/>
              <a:t>Architecture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973" y="958750"/>
            <a:ext cx="5938344" cy="3550188"/>
          </a:xfrm>
          <a:ln>
            <a:solidFill>
              <a:schemeClr val="tx1"/>
            </a:solidFill>
          </a:ln>
        </p:spPr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2769475" y="1063842"/>
            <a:ext cx="13768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Answer</a:t>
            </a:r>
          </a:p>
          <a:p>
            <a:r>
              <a:rPr lang="en-GB" dirty="0" smtClean="0"/>
              <a:t>Sheet as input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34759" y="1087198"/>
            <a:ext cx="16816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Content extraction and writing to files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834759" y="1973827"/>
            <a:ext cx="13768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preprocessing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834759" y="2547863"/>
            <a:ext cx="179726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Output </a:t>
            </a:r>
            <a:r>
              <a:rPr lang="en-GB" dirty="0" smtClean="0"/>
              <a:t>content </a:t>
            </a:r>
            <a:r>
              <a:rPr lang="en-GB" dirty="0"/>
              <a:t>compared with model </a:t>
            </a:r>
            <a:r>
              <a:rPr lang="en-GB" dirty="0" smtClean="0"/>
              <a:t>answers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787461" y="3618933"/>
            <a:ext cx="3053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Key word search and document similarity is </a:t>
            </a:r>
            <a:r>
              <a:rPr lang="en-GB" dirty="0" smtClean="0"/>
              <a:t>performed ,check for the correctness of figures and equations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007194" y="3618933"/>
            <a:ext cx="10655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Marks are written to a text file 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146331" y="1301869"/>
            <a:ext cx="688428" cy="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4568" y="1610418"/>
            <a:ext cx="21018" cy="3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07271" y="2289841"/>
            <a:ext cx="15765" cy="25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91505" y="3286527"/>
            <a:ext cx="15766" cy="33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1"/>
            <a:endCxn id="17" idx="3"/>
          </p:cNvCxnSpPr>
          <p:nvPr/>
        </p:nvCxnSpPr>
        <p:spPr>
          <a:xfrm flipH="1">
            <a:off x="4072758" y="3988265"/>
            <a:ext cx="714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5423" y="4749851"/>
            <a:ext cx="329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Subjective Answer Evaluator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60" y="652004"/>
            <a:ext cx="2301764" cy="850976"/>
          </a:xfrm>
        </p:spPr>
        <p:txBody>
          <a:bodyPr/>
          <a:lstStyle/>
          <a:p>
            <a:r>
              <a:rPr lang="en-GB" sz="2800" dirty="0" smtClean="0"/>
              <a:t>Requirement</a:t>
            </a:r>
            <a:br>
              <a:rPr lang="en-GB" sz="2800" dirty="0" smtClean="0"/>
            </a:br>
            <a:r>
              <a:rPr lang="en-GB" sz="2800" dirty="0" smtClean="0"/>
              <a:t>specification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GB" dirty="0" smtClean="0"/>
              <a:t>Functional Requirement</a:t>
            </a:r>
          </a:p>
          <a:p>
            <a:pPr marL="76200" indent="0">
              <a:buNone/>
            </a:pPr>
            <a:r>
              <a:rPr lang="en-GB" sz="1800" dirty="0" smtClean="0"/>
              <a:t> </a:t>
            </a:r>
            <a:r>
              <a:rPr lang="en-GB" sz="1800" dirty="0" smtClean="0"/>
              <a:t> Answer </a:t>
            </a:r>
            <a:r>
              <a:rPr lang="en-GB" sz="1800" dirty="0" smtClean="0"/>
              <a:t>Sheet as Input</a:t>
            </a:r>
          </a:p>
          <a:p>
            <a:pPr marL="76200" indent="0">
              <a:buNone/>
            </a:pPr>
            <a:r>
              <a:rPr lang="en-GB" sz="1800" dirty="0" smtClean="0"/>
              <a:t>  </a:t>
            </a:r>
            <a:r>
              <a:rPr lang="en-GB" sz="1800" dirty="0" smtClean="0"/>
              <a:t>Marks to the answer as output</a:t>
            </a:r>
            <a:endParaRPr lang="en-GB" sz="1800" dirty="0" smtClean="0"/>
          </a:p>
          <a:p>
            <a:pPr marL="76200" indent="0">
              <a:buNone/>
            </a:pPr>
            <a:r>
              <a:rPr lang="en-GB" dirty="0" smtClean="0"/>
              <a:t>Non functional </a:t>
            </a:r>
            <a:r>
              <a:rPr lang="en-GB" dirty="0" err="1" smtClean="0"/>
              <a:t>Requirementt</a:t>
            </a:r>
            <a:endParaRPr lang="en-GB" dirty="0" smtClean="0"/>
          </a:p>
          <a:p>
            <a:pPr marL="76200" indent="0">
              <a:buNone/>
            </a:pPr>
            <a:r>
              <a:rPr lang="en-GB" dirty="0" smtClean="0"/>
              <a:t> </a:t>
            </a:r>
            <a:r>
              <a:rPr lang="en-GB" sz="1800" dirty="0" smtClean="0"/>
              <a:t>Proper internet connection needed</a:t>
            </a:r>
          </a:p>
          <a:p>
            <a:pPr marL="76200" indent="0">
              <a:buNone/>
            </a:pPr>
            <a:r>
              <a:rPr lang="en-GB" sz="1800" dirty="0"/>
              <a:t> A Google account  </a:t>
            </a:r>
            <a:endParaRPr lang="en-GB" sz="1800" dirty="0" smtClean="0"/>
          </a:p>
          <a:p>
            <a:pPr marL="76200" indent="0">
              <a:buNone/>
            </a:pPr>
            <a:r>
              <a:rPr lang="en-GB" sz="1800" dirty="0" smtClean="0"/>
              <a:t> A </a:t>
            </a:r>
            <a:r>
              <a:rPr lang="en-GB" sz="1800" dirty="0"/>
              <a:t>Google Cloud Platform project with an active GCP </a:t>
            </a:r>
            <a:r>
              <a:rPr lang="en-GB" sz="1800" dirty="0" smtClean="0"/>
              <a:t>     billing </a:t>
            </a:r>
            <a:r>
              <a:rPr lang="en-GB" sz="1800" dirty="0"/>
              <a:t>account.  </a:t>
            </a:r>
          </a:p>
          <a:p>
            <a:pPr marL="76200" indent="0">
              <a:buNone/>
            </a:pPr>
            <a:r>
              <a:rPr lang="en-GB" sz="1800" dirty="0" smtClean="0"/>
              <a:t>  </a:t>
            </a:r>
            <a:r>
              <a:rPr lang="en-GB" sz="1800" dirty="0"/>
              <a:t>It also requires a python </a:t>
            </a:r>
            <a:r>
              <a:rPr lang="en-GB" sz="1800" dirty="0" smtClean="0"/>
              <a:t>3.6+</a:t>
            </a:r>
          </a:p>
          <a:p>
            <a:pPr marL="7620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45423" y="4749851"/>
            <a:ext cx="329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Subjective Answer Evaluator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46461" y="1124608"/>
            <a:ext cx="7267222" cy="3394840"/>
          </a:xfrm>
        </p:spPr>
        <p:txBody>
          <a:bodyPr/>
          <a:lstStyle/>
          <a:p>
            <a:pPr marL="114300" indent="0" algn="l">
              <a:buNone/>
            </a:pPr>
            <a:r>
              <a:rPr lang="en-GB" dirty="0" smtClean="0"/>
              <a:t>     </a:t>
            </a:r>
          </a:p>
          <a:p>
            <a:pPr marL="114300" indent="0" algn="l">
              <a:buNone/>
            </a:pPr>
            <a:r>
              <a:rPr lang="en-GB" dirty="0" smtClean="0"/>
              <a:t>			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4675" y="411225"/>
            <a:ext cx="5831951" cy="870900"/>
          </a:xfrm>
        </p:spPr>
        <p:txBody>
          <a:bodyPr/>
          <a:lstStyle/>
          <a:p>
            <a:pPr algn="ctr"/>
            <a:r>
              <a:rPr lang="en-GB" sz="3200" dirty="0" smtClean="0"/>
              <a:t>Project Plan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098217" y="2588055"/>
            <a:ext cx="138736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Apr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485582" y="2607507"/>
            <a:ext cx="59769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May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466978" y="2597781"/>
            <a:ext cx="1631239" cy="3077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Mar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702676" y="2607507"/>
            <a:ext cx="1764303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Feb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083272" y="2228193"/>
            <a:ext cx="0" cy="37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Triangle 14"/>
          <p:cNvSpPr/>
          <p:nvPr/>
        </p:nvSpPr>
        <p:spPr>
          <a:xfrm>
            <a:off x="7083272" y="2228193"/>
            <a:ext cx="168866" cy="189657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88582" y="2228193"/>
            <a:ext cx="0" cy="37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Triangle 18"/>
          <p:cNvSpPr/>
          <p:nvPr/>
        </p:nvSpPr>
        <p:spPr>
          <a:xfrm>
            <a:off x="3588582" y="2228193"/>
            <a:ext cx="168866" cy="18965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/>
          <p:cNvSpPr/>
          <p:nvPr/>
        </p:nvSpPr>
        <p:spPr>
          <a:xfrm>
            <a:off x="3588582" y="2915284"/>
            <a:ext cx="45719" cy="101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436164" y="2923690"/>
            <a:ext cx="642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today</a:t>
            </a:r>
            <a:endParaRPr lang="en-IN" sz="11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036438" y="2228193"/>
            <a:ext cx="0" cy="37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Triangle 24"/>
          <p:cNvSpPr/>
          <p:nvPr/>
        </p:nvSpPr>
        <p:spPr>
          <a:xfrm>
            <a:off x="3036438" y="2228193"/>
            <a:ext cx="168866" cy="18965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824978" y="169911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review</a:t>
            </a:r>
          </a:p>
          <a:p>
            <a:r>
              <a:rPr lang="en-GB" sz="1200" dirty="0" smtClean="0"/>
              <a:t>Feb 17</a:t>
            </a:r>
            <a:endParaRPr lang="en-IN" sz="1200" dirty="0"/>
          </a:p>
        </p:txBody>
      </p:sp>
      <p:sp>
        <p:nvSpPr>
          <p:cNvPr id="27" name="Rectangle 26"/>
          <p:cNvSpPr/>
          <p:nvPr/>
        </p:nvSpPr>
        <p:spPr>
          <a:xfrm>
            <a:off x="3120871" y="3251791"/>
            <a:ext cx="751456" cy="7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872327" y="3510540"/>
            <a:ext cx="642567" cy="6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4514894" y="3745591"/>
            <a:ext cx="1234264" cy="5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5734364" y="3959965"/>
            <a:ext cx="599912" cy="66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18886" y="1814146"/>
            <a:ext cx="121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Project guide allocation</a:t>
            </a:r>
          </a:p>
          <a:p>
            <a:r>
              <a:rPr lang="en-GB" sz="1200" dirty="0" smtClean="0"/>
              <a:t>Feb 1</a:t>
            </a:r>
            <a:endParaRPr lang="en-IN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460261" y="2231754"/>
            <a:ext cx="0" cy="37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>
            <a:off x="2460261" y="2231754"/>
            <a:ext cx="168866" cy="18965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838925" y="1511193"/>
            <a:ext cx="98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Topic submission</a:t>
            </a:r>
          </a:p>
          <a:p>
            <a:r>
              <a:rPr lang="en-GB" sz="1200" dirty="0" err="1" smtClean="0"/>
              <a:t>feb</a:t>
            </a:r>
            <a:r>
              <a:rPr lang="en-GB" sz="1200" dirty="0" smtClean="0"/>
              <a:t> 14</a:t>
            </a:r>
            <a:endParaRPr lang="en-IN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05934" y="2228193"/>
            <a:ext cx="0" cy="37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Triangle 33"/>
          <p:cNvSpPr/>
          <p:nvPr/>
        </p:nvSpPr>
        <p:spPr>
          <a:xfrm>
            <a:off x="1705934" y="2187898"/>
            <a:ext cx="168866" cy="18965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083272" y="2660392"/>
            <a:ext cx="71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2022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164675" y="2652374"/>
            <a:ext cx="64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2022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798791" y="3172165"/>
            <a:ext cx="129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Feb17- Mar 6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6484" y="3154434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Topic study</a:t>
            </a:r>
            <a:endParaRPr lang="en-IN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34659" y="3374198"/>
            <a:ext cx="77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design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515593" y="3381184"/>
            <a:ext cx="123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Mar 7-Mar12</a:t>
            </a:r>
            <a:endParaRPr lang="en-IN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34966" y="3637031"/>
            <a:ext cx="81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Coding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710638" y="3607671"/>
            <a:ext cx="128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Mar 13-Apr18</a:t>
            </a:r>
            <a:endParaRPr lang="en-IN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0936" y="3807057"/>
            <a:ext cx="81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esting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264166" y="3837916"/>
            <a:ext cx="1282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Apr 18-Apr 25</a:t>
            </a:r>
            <a:endParaRPr lang="en-IN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666875" y="1904654"/>
            <a:ext cx="77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r>
              <a:rPr lang="en-GB" sz="1200" baseline="30000" dirty="0" smtClean="0"/>
              <a:t>st</a:t>
            </a:r>
            <a:r>
              <a:rPr lang="en-GB" sz="1200" dirty="0" smtClean="0"/>
              <a:t> review</a:t>
            </a:r>
            <a:endParaRPr lang="en-IN" sz="1200" dirty="0"/>
          </a:p>
        </p:txBody>
      </p:sp>
      <p:sp>
        <p:nvSpPr>
          <p:cNvPr id="42" name="Rectangle 41"/>
          <p:cNvSpPr/>
          <p:nvPr/>
        </p:nvSpPr>
        <p:spPr>
          <a:xfrm>
            <a:off x="6334276" y="4247923"/>
            <a:ext cx="486937" cy="7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5030572" y="4119082"/>
            <a:ext cx="167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implementation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742615" y="4090406"/>
            <a:ext cx="134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Apr 25-may4</a:t>
            </a:r>
            <a:endParaRPr lang="en-IN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116844" y="1676671"/>
            <a:ext cx="94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 12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5423" y="4749851"/>
            <a:ext cx="329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Subjective Answer Evaluator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>
            <a:spLocks noGrp="1"/>
          </p:cNvSpPr>
          <p:nvPr>
            <p:ph type="ctrTitle" idx="4294967295"/>
          </p:nvPr>
        </p:nvSpPr>
        <p:spPr>
          <a:xfrm>
            <a:off x="454572" y="2017460"/>
            <a:ext cx="77724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</a:rPr>
              <a:t>Thanks!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26" name="Google Shape;326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7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4D4A56"/>
      </a:dk1>
      <a:lt1>
        <a:srgbClr val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303</Words>
  <Application>Microsoft Office PowerPoint</Application>
  <PresentationFormat>On-screen Show (16:9)</PresentationFormat>
  <Paragraphs>92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Adobe Gothic Std B</vt:lpstr>
      <vt:lpstr>Tinos</vt:lpstr>
      <vt:lpstr>Playfair Display</vt:lpstr>
      <vt:lpstr>Times New Roman</vt:lpstr>
      <vt:lpstr>Ophelia template</vt:lpstr>
      <vt:lpstr>Subjective Answer Evaluator</vt:lpstr>
      <vt:lpstr>Problem Statement</vt:lpstr>
      <vt:lpstr>Objectives</vt:lpstr>
      <vt:lpstr>Literature Review</vt:lpstr>
      <vt:lpstr>Architecture</vt:lpstr>
      <vt:lpstr>Requirement specification</vt:lpstr>
      <vt:lpstr>Project Plan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Subjective Answer Evaluator</dc:title>
  <dc:creator>Refeena T P</dc:creator>
  <cp:lastModifiedBy>Refeena T P</cp:lastModifiedBy>
  <cp:revision>31</cp:revision>
  <dcterms:modified xsi:type="dcterms:W3CDTF">2022-03-07T02:15:30Z</dcterms:modified>
</cp:coreProperties>
</file>