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0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Planilha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pPr>
            <a:r>
              <a:rPr lang="pt-BR">
                <a:solidFill>
                  <a:schemeClr val="accent3"/>
                </a:solidFill>
              </a:rPr>
              <a:t>Serviços Interrompidos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3"/>
              <c:showVal val="1"/>
              <c:showSerNam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82F-419F-8CF0-C1B731860F34}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2"/>
                <c:pt idx="0">
                  <c:v>Contas de internet fixa</c:v>
                </c:pt>
                <c:pt idx="1">
                  <c:v>Serviços Interrompido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134000000</c:v>
                </c:pt>
                <c:pt idx="1">
                  <c:v>44200000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82F-419F-8CF0-C1B731860F3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dLbl>
              <c:idx val="3"/>
              <c:showVal val="1"/>
              <c:showSerNam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82F-419F-8CF0-C1B731860F34}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2"/>
                <c:pt idx="0">
                  <c:v>Contas de internet fixa</c:v>
                </c:pt>
                <c:pt idx="1">
                  <c:v>Serviços Interrompido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82F-419F-8CF0-C1B731860F3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dLbl>
              <c:idx val="3"/>
              <c:showVal val="1"/>
              <c:showSerNam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82F-419F-8CF0-C1B731860F34}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2"/>
                <c:pt idx="0">
                  <c:v>Contas de internet fixa</c:v>
                </c:pt>
                <c:pt idx="1">
                  <c:v>Serviços Interrompido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82F-419F-8CF0-C1B731860F34}"/>
            </c:ext>
          </c:extLst>
        </c:ser>
        <c:dLbls>
          <c:showVal val="1"/>
        </c:dLbls>
        <c:axId val="123752832"/>
        <c:axId val="123754368"/>
      </c:barChart>
      <c:catAx>
        <c:axId val="123752832"/>
        <c:scaling>
          <c:orientation val="minMax"/>
        </c:scaling>
        <c:axPos val="b"/>
        <c:numFmt formatCode="#,##0.00_ ;\-#,##0.00\ 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3754368"/>
        <c:crosses val="autoZero"/>
        <c:auto val="1"/>
        <c:lblAlgn val="ctr"/>
        <c:lblOffset val="100"/>
      </c:catAx>
      <c:valAx>
        <c:axId val="1237543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375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6968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155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857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3543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40733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97693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8554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66201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1300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336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1379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3696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115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9643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2988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0793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7943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33D0-00CB-488F-983D-14879E04526F}" type="datetimeFigureOut">
              <a:rPr lang="pt-BR" smtClean="0"/>
              <a:pPr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CE85-A535-4F4C-B19B-D78BD3AFB2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46191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599" y="774632"/>
            <a:ext cx="9144000" cy="126072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Suspenção de serviços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9200" y="2157785"/>
            <a:ext cx="9448800" cy="685800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Luz, agua, internet,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NetFlix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Globo Play....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Aaah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contas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1490" y="2658873"/>
            <a:ext cx="2154282" cy="1216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72" y="3456391"/>
            <a:ext cx="1923855" cy="993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904" y="5306737"/>
            <a:ext cx="2103391" cy="117001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0" b="100000" l="5778" r="97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72" y="2187443"/>
            <a:ext cx="349610" cy="24861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376406" y="6292082"/>
            <a:ext cx="640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Equipe: </a:t>
            </a:r>
            <a:r>
              <a:rPr lang="pt-BR" dirty="0" err="1" smtClean="0"/>
              <a:t>Referson</a:t>
            </a:r>
            <a:r>
              <a:rPr lang="pt-BR" dirty="0" smtClean="0"/>
              <a:t>, Ângelo, Eric, Samira, Pedro e </a:t>
            </a:r>
            <a:r>
              <a:rPr lang="pt-BR" dirty="0" err="1" smtClean="0"/>
              <a:t>Kanamy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400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2837" y="2244436"/>
            <a:ext cx="10820400" cy="4197617"/>
          </a:xfrm>
        </p:spPr>
        <p:txBody>
          <a:bodyPr/>
          <a:lstStyle/>
          <a:p>
            <a:pPr algn="ctr"/>
            <a:r>
              <a:rPr lang="pt-BR" dirty="0" smtClean="0"/>
              <a:t>Segundo a Febraban (Federação </a:t>
            </a:r>
            <a:r>
              <a:rPr lang="pt-BR" dirty="0"/>
              <a:t>Brasileira de </a:t>
            </a:r>
            <a:r>
              <a:rPr lang="pt-BR" dirty="0" smtClean="0"/>
              <a:t>Bancos), órgão responsável por fazer emissão de boletos bancários, foram gerados mais de 6,6 bilhões de boletos no ano de 2019, cerca desses 6.6 bilhões de boletos, 134 milhões são destinados a contas de acesso a internet fixa, e 44,2 milhões dessas contas sofreram atrasos e suspensão do fornecimento do serviço durante o ano de 2019, demorando até 7 dias úteis para ser reestabelecido o fornecimento do serviço.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40833" y="5278892"/>
            <a:ext cx="2851167" cy="1579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xmlns="" val="3831649871"/>
              </p:ext>
            </p:extLst>
          </p:nvPr>
        </p:nvGraphicFramePr>
        <p:xfrm>
          <a:off x="872837" y="4807527"/>
          <a:ext cx="8243453" cy="1919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214254" y="750518"/>
            <a:ext cx="8610600" cy="1293028"/>
          </a:xfrm>
        </p:spPr>
        <p:txBody>
          <a:bodyPr/>
          <a:lstStyle/>
          <a:p>
            <a:r>
              <a:rPr lang="pt-BR" dirty="0" smtClean="0"/>
              <a:t>qual é o problema?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627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14254" y="750518"/>
            <a:ext cx="8610600" cy="1293028"/>
          </a:xfrm>
        </p:spPr>
        <p:txBody>
          <a:bodyPr/>
          <a:lstStyle/>
          <a:p>
            <a:r>
              <a:rPr lang="pt-BR" dirty="0" smtClean="0"/>
              <a:t>Mas porque isso acontece?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dirty="0"/>
              <a:t>Porque Falta dinheiro</a:t>
            </a:r>
            <a:r>
              <a:rPr lang="pt-BR" dirty="0" smtClean="0"/>
              <a:t>.</a:t>
            </a:r>
          </a:p>
          <a:p>
            <a:r>
              <a:rPr lang="pt-BR" dirty="0" smtClean="0"/>
              <a:t>2 – </a:t>
            </a:r>
            <a:r>
              <a:rPr lang="pt-BR" dirty="0"/>
              <a:t>Porque temos muitas contas a pagar e acabamos esquecendo alguma</a:t>
            </a:r>
            <a:r>
              <a:rPr lang="pt-BR" dirty="0" smtClean="0"/>
              <a:t>.</a:t>
            </a:r>
          </a:p>
          <a:p>
            <a:r>
              <a:rPr lang="pt-BR" dirty="0" smtClean="0"/>
              <a:t>3 – Porque deixamos para ultima hora para efetuar o pagamento.</a:t>
            </a:r>
          </a:p>
          <a:p>
            <a:r>
              <a:rPr lang="pt-BR" dirty="0" smtClean="0"/>
              <a:t>4 – Porque o boleto demora a ser creditado para a Empresa assim demorando ser reestabelecido o serviço. </a:t>
            </a:r>
          </a:p>
          <a:p>
            <a:r>
              <a:rPr lang="pt-BR" dirty="0" smtClean="0"/>
              <a:t>5 – Porque existe uma burocracia no sistema de compensação do boleto entre cedente (quem cobra) e sacado (quem paga).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Causa raiz</a:t>
            </a:r>
            <a:r>
              <a:rPr lang="pt-BR" dirty="0" smtClean="0"/>
              <a:t>: Problemas de burocratização no sistema de boletos bancários/Contas de consumo.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526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como resolvemos</a:t>
            </a:r>
            <a:r>
              <a:rPr lang="pt-BR" dirty="0" smtClean="0"/>
              <a:t>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</a:t>
            </a:r>
            <a:r>
              <a:rPr lang="pt-BR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</a:t>
            </a:r>
            <a:endParaRPr lang="pt-BR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i="1" dirty="0" smtClean="0"/>
              <a:t>Criação de um novo sistema de pagamento que irá consistir em transações mais rápida, com processamento de dados mais objetivo e eficaz. </a:t>
            </a:r>
          </a:p>
          <a:p>
            <a:r>
              <a:rPr lang="pt-BR" dirty="0" smtClean="0"/>
              <a:t>Consistindo em confirmações de CPF/CNPJ do cedente e sacado utilizando uma chave </a:t>
            </a:r>
            <a:r>
              <a:rPr lang="pt-BR" dirty="0" err="1" smtClean="0"/>
              <a:t>pix</a:t>
            </a:r>
            <a:r>
              <a:rPr lang="pt-BR" dirty="0"/>
              <a:t>.</a:t>
            </a:r>
            <a:r>
              <a:rPr lang="pt-BR" dirty="0" smtClean="0"/>
              <a:t> Através de um software capaz de criar um código de barras contendo a chave </a:t>
            </a:r>
            <a:r>
              <a:rPr lang="pt-BR" dirty="0" err="1" smtClean="0"/>
              <a:t>pix</a:t>
            </a:r>
            <a:r>
              <a:rPr lang="pt-BR" dirty="0" smtClean="0"/>
              <a:t> de um cedente, junto com o CPF/CNPJ do mesmo, e o número do boleto. Sendo capaz de criar um ligação com o CPF ou CNPJ do sacado, assim podendo o software fazer a divisão dos dados e concluir a transferência pelo </a:t>
            </a:r>
            <a:r>
              <a:rPr lang="pt-BR" dirty="0" err="1" smtClean="0"/>
              <a:t>pix</a:t>
            </a:r>
            <a:r>
              <a:rPr lang="pt-BR" dirty="0" smtClean="0"/>
              <a:t>, retornando com o ID da transação e fazendo uma conferencia dos dados do cedente e sacado, através dos dados de CPF ou CNPJ dos dois, que foram ligados no documento criado para realizar o pagamento.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782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oque precisamos para isso?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1° Uma equipe com engajamento e conhecimento sobre o assunto.</a:t>
            </a:r>
          </a:p>
          <a:p>
            <a:r>
              <a:rPr lang="pt-BR" dirty="0" smtClean="0"/>
              <a:t>2° Um sistema capaz de processar dados de forma rápida.</a:t>
            </a:r>
          </a:p>
          <a:p>
            <a:r>
              <a:rPr lang="pt-BR" dirty="0" smtClean="0"/>
              <a:t>3° Conhecer as ferramentas de conexão de dados entre instituições.</a:t>
            </a:r>
          </a:p>
          <a:p>
            <a:r>
              <a:rPr lang="pt-BR" dirty="0" smtClean="0"/>
              <a:t>4° Sistema de segurança de dados.</a:t>
            </a:r>
          </a:p>
          <a:p>
            <a:r>
              <a:rPr lang="pt-BR" dirty="0" smtClean="0"/>
              <a:t>5° Uma interface limpa e fácil de usar.</a:t>
            </a:r>
          </a:p>
          <a:p>
            <a:r>
              <a:rPr lang="pt-BR" dirty="0" smtClean="0"/>
              <a:t>6° Leitor de código de barras e </a:t>
            </a:r>
            <a:r>
              <a:rPr lang="pt-BR" dirty="0" err="1" smtClean="0"/>
              <a:t>Qrcode</a:t>
            </a:r>
            <a:r>
              <a:rPr lang="pt-BR" dirty="0" smtClean="0"/>
              <a:t> </a:t>
            </a:r>
            <a:r>
              <a:rPr lang="pt-BR" dirty="0" err="1" smtClean="0"/>
              <a:t>atráves</a:t>
            </a:r>
            <a:r>
              <a:rPr lang="pt-BR" dirty="0" smtClean="0"/>
              <a:t> da câmera do celular.</a:t>
            </a:r>
          </a:p>
          <a:p>
            <a:r>
              <a:rPr lang="pt-BR" dirty="0" smtClean="0"/>
              <a:t>7° Digitador de código de barras.</a:t>
            </a:r>
          </a:p>
          <a:p>
            <a:r>
              <a:rPr lang="pt-BR" dirty="0" smtClean="0"/>
              <a:t>8° Identificar os dados antes de realmente efetuar a operação.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44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95" b="97365" l="0" r="99017">
                        <a14:foregroundMark x1="40511" y1="13702" x2="94494" y2="47036"/>
                        <a14:foregroundMark x1="13274" y1="50198" x2="66175" y2="83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0073" y="2057401"/>
            <a:ext cx="5027556" cy="3752129"/>
          </a:xfrm>
        </p:spPr>
      </p:pic>
      <p:sp>
        <p:nvSpPr>
          <p:cNvPr id="8" name="CaixaDeTexto 7"/>
          <p:cNvSpPr txBox="1"/>
          <p:nvPr/>
        </p:nvSpPr>
        <p:spPr>
          <a:xfrm>
            <a:off x="207818" y="1805997"/>
            <a:ext cx="6262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Nosso projeto será desenvolvido no formato INCREMENTAL, para que cada etapa do software seja desenvolvido de forma segura, e feita a entrega para o Gerente de projetos e a equipe de analise, para que seja testado e realizado a validação da etapa desenvolvida e possamos seguir para a próxima etapa de desenvolvimento. Antes de qualquer liberação do software para uso da sociedade em massa.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328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53884" y="436099"/>
            <a:ext cx="87360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/>
              <a:t>Processos de Engenharia de Requisitos:</a:t>
            </a:r>
            <a:endParaRPr lang="pt-BR" sz="3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705205" y="1531826"/>
            <a:ext cx="9431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b="1" dirty="0" smtClean="0"/>
              <a:t>LEVANTAMENTO DE REQUISITOS: </a:t>
            </a:r>
            <a:r>
              <a:rPr lang="pt-BR" dirty="0" smtClean="0"/>
              <a:t>É a primeira etapa do ciclo de desenvolvimento de software,onde são definidas as funcionalidades e o escopo do projeto.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ANÁLISE DE REQUISITOS: Essa análise é um processo que envolve o estudo das necessidades do usuário para se encontrar uma definição correta ou completa do sistema ou requisito de software.</a:t>
            </a:r>
          </a:p>
          <a:p>
            <a:pPr algn="just">
              <a:buFont typeface="Arial" pitchFamily="34" charset="0"/>
              <a:buChar char="•"/>
            </a:pPr>
            <a:r>
              <a:rPr lang="pt-BR" b="1" dirty="0" smtClean="0"/>
              <a:t>DOCUMENTAÇÃO DE REQUISITOS: </a:t>
            </a:r>
            <a:r>
              <a:rPr lang="pt-BR" dirty="0" smtClean="0"/>
              <a:t>A documentação de requisitos delimita o escopo do conjunto de funcionalidades que um sistema deve prover,bem como descreve os atributos de qualidade que devem ser suportados.</a:t>
            </a:r>
          </a:p>
          <a:p>
            <a:pPr algn="just">
              <a:buFont typeface="Arial" pitchFamily="34" charset="0"/>
              <a:buChar char="•"/>
            </a:pPr>
            <a:r>
              <a:rPr lang="pt-BR" b="1" dirty="0" smtClean="0"/>
              <a:t>VALIDAÇÃO DE REQUISITOS: </a:t>
            </a:r>
            <a:r>
              <a:rPr lang="pt-BR" dirty="0" smtClean="0"/>
              <a:t>Esse processo trata,da validação quanto a consistência,precisão,contextualização de requisitos levantados  no processo de identificação </a:t>
            </a:r>
            <a:r>
              <a:rPr lang="pt-BR" dirty="0" smtClean="0"/>
              <a:t>,</a:t>
            </a:r>
            <a:r>
              <a:rPr lang="pt-BR" dirty="0" smtClean="0"/>
              <a:t>descoberta ,análise e negociação de requisitos.</a:t>
            </a:r>
          </a:p>
          <a:p>
            <a:pPr algn="just">
              <a:buFont typeface="Arial" pitchFamily="34" charset="0"/>
              <a:buChar char="•"/>
            </a:pPr>
            <a:r>
              <a:rPr lang="pt-BR" b="1" dirty="0" smtClean="0"/>
              <a:t>GERENCIAMENTO DE REQUISITOS: </a:t>
            </a:r>
            <a:r>
              <a:rPr lang="pt-BR" dirty="0" smtClean="0"/>
              <a:t>É  um modelo sistemático para encontrar,documentar,organizar e rastrear os requisitos variáveis de  um sistema.Definimos um requisito como: Uma condição ou uma capacidade com a qual o sistema deve estar de acordo.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226</TotalTime>
  <Words>677</Words>
  <Application>Microsoft Office PowerPoint</Application>
  <PresentationFormat>Personalizar</PresentationFormat>
  <Paragraphs>35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Trilha de Vapor</vt:lpstr>
      <vt:lpstr>Suspenção de serviços </vt:lpstr>
      <vt:lpstr>qual é o problema?</vt:lpstr>
      <vt:lpstr>Mas porque isso acontece?</vt:lpstr>
      <vt:lpstr>E como resolvemos? </vt:lpstr>
      <vt:lpstr>E oque precisamos para isso?</vt:lpstr>
      <vt:lpstr>implementação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</dc:creator>
  <cp:lastModifiedBy>Ivone</cp:lastModifiedBy>
  <cp:revision>19</cp:revision>
  <dcterms:created xsi:type="dcterms:W3CDTF">2021-04-10T21:38:26Z</dcterms:created>
  <dcterms:modified xsi:type="dcterms:W3CDTF">2021-04-26T02:12:38Z</dcterms:modified>
</cp:coreProperties>
</file>