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702213"/>
            <a:ext cx="8825658" cy="3329581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DeVinne Txt BT" panose="02020604070705020303" pitchFamily="18" charset="0"/>
              </a:rPr>
              <a:t>HISTÓRIAS DE USUÁRIO</a:t>
            </a:r>
            <a:endParaRPr lang="pt-BR" dirty="0">
              <a:solidFill>
                <a:schemeClr val="bg2">
                  <a:lumMod val="60000"/>
                  <a:lumOff val="40000"/>
                </a:schemeClr>
              </a:solidFill>
              <a:latin typeface="DeVinne Txt BT" panose="02020604070705020303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Alunos: Cauê, </a:t>
            </a:r>
            <a:r>
              <a:rPr lang="pt-BR" dirty="0" err="1" smtClean="0"/>
              <a:t>josé</a:t>
            </a:r>
            <a:r>
              <a:rPr lang="pt-BR" dirty="0" smtClean="0"/>
              <a:t> </a:t>
            </a:r>
            <a:r>
              <a:rPr lang="pt-BR" dirty="0" err="1" smtClean="0"/>
              <a:t>carlos</a:t>
            </a:r>
            <a:r>
              <a:rPr lang="pt-BR" dirty="0" smtClean="0"/>
              <a:t>, </a:t>
            </a:r>
            <a:r>
              <a:rPr lang="pt-BR" dirty="0" err="1" smtClean="0"/>
              <a:t>josé</a:t>
            </a:r>
            <a:r>
              <a:rPr lang="pt-BR" dirty="0" smtClean="0"/>
              <a:t> Gabriel, </a:t>
            </a:r>
            <a:r>
              <a:rPr lang="pt-BR" dirty="0" err="1" smtClean="0"/>
              <a:t>matheus</a:t>
            </a:r>
            <a:r>
              <a:rPr lang="pt-BR" dirty="0" smtClean="0"/>
              <a:t> e </a:t>
            </a:r>
            <a:r>
              <a:rPr lang="pt-BR" dirty="0" err="1" smtClean="0"/>
              <a:t>refeson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228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O QUE SÃO HISTÓRIAS DE USUÁRIO?</a:t>
            </a:r>
            <a:endParaRPr lang="pt-B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Histórias de usuário são feitas para, de uma maneira clara e objetiva, descrever a necessidade do usuário sobre um requisito ou produto pela visão de usuário.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46111" y="3081032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POR QUE USAR?</a:t>
            </a:r>
            <a:endParaRPr lang="pt-B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104293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Histórias de usuário são feitas para, de uma maneira clara e objetiva, descrever a necessidade do usuário sobre um requisito ou produto pela visão de usuário.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Ajuda a unir a equipe, pois estão todos focados no mesmo objetivo final.</a:t>
            </a:r>
          </a:p>
          <a:p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Ela impulsiona a criatividade dos colaboradores pois incentivam o pensamento critico e criativo da equipe.</a:t>
            </a:r>
          </a:p>
          <a:p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Da um ritmo positivo para equipe que a cada história resolvida consegue se motivar ainda mais.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789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EXEMPLO DE HISTÓRIA DE USUÁRIO:</a:t>
            </a:r>
            <a:endParaRPr lang="pt-B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Como diretor de operações da empresa, eu</a:t>
            </a:r>
            <a:br>
              <a:rPr lang="pt-BR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pt-BR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necessito realizar o gerenciamento de categorias</a:t>
            </a:r>
            <a:br>
              <a:rPr lang="pt-BR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pt-BR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 produtos, para que eu possa ter mais organização,</a:t>
            </a:r>
            <a:br>
              <a:rPr lang="pt-BR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pt-BR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fluidez e agilidade para o estoque.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8489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147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DeVinne Txt BT</vt:lpstr>
      <vt:lpstr>Wingdings 3</vt:lpstr>
      <vt:lpstr>Íon</vt:lpstr>
      <vt:lpstr>HISTÓRIAS DE USUÁRIO</vt:lpstr>
      <vt:lpstr>O QUE SÃO HISTÓRIAS DE USUÁRIO?</vt:lpstr>
      <vt:lpstr>EXEMPLO DE HISTÓRIA DE USUÁRIO: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HISTÓRIAS DE USUÁRIO</dc:title>
  <dc:creator>Windows User</dc:creator>
  <cp:lastModifiedBy>Windows User</cp:lastModifiedBy>
  <cp:revision>2</cp:revision>
  <dcterms:created xsi:type="dcterms:W3CDTF">2021-07-05T23:28:12Z</dcterms:created>
  <dcterms:modified xsi:type="dcterms:W3CDTF">2021-07-05T23:48:34Z</dcterms:modified>
</cp:coreProperties>
</file>