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109411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6763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72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6721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423211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4599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8893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55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082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91022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63411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7A26A8-E34C-448E-B2C2-946C9A92BE08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7F238ED-94C0-4BD7-A028-7CDC220AC3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8351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Banco de dados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Modelagem de </a:t>
            </a:r>
            <a:r>
              <a:rPr lang="pt-BR" dirty="0" smtClean="0"/>
              <a:t>Dados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Dupla:</a:t>
            </a:r>
            <a:r>
              <a:rPr lang="pt-BR" dirty="0" err="1" smtClean="0"/>
              <a:t>Kanamy</a:t>
            </a:r>
            <a:r>
              <a:rPr lang="pt-BR" dirty="0" smtClean="0"/>
              <a:t> Stewart,</a:t>
            </a:r>
            <a:r>
              <a:rPr lang="pt-BR" dirty="0" err="1" smtClean="0"/>
              <a:t>Refeson</a:t>
            </a:r>
            <a:r>
              <a:rPr lang="pt-BR" dirty="0" smtClean="0"/>
              <a:t> Pinho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2139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475355" y="3987006"/>
          <a:ext cx="5393690" cy="179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xmlns="" val="1029776439"/>
                    </a:ext>
                  </a:extLst>
                </a:gridCol>
                <a:gridCol w="4406265">
                  <a:extLst>
                    <a:ext uri="{9D8B030D-6E8A-4147-A177-3AD203B41FA5}">
                      <a16:colId xmlns:a16="http://schemas.microsoft.com/office/drawing/2014/main" xmlns="" val="35855641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effectLst/>
                        </a:rPr>
                        <a:t>Número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effectLst/>
                        </a:rPr>
                        <a:t>Descrição de requisito funcional.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05161216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2629556"/>
              </p:ext>
            </p:extLst>
          </p:nvPr>
        </p:nvGraphicFramePr>
        <p:xfrm>
          <a:off x="1219200" y="1548606"/>
          <a:ext cx="10584873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7778">
                  <a:extLst>
                    <a:ext uri="{9D8B030D-6E8A-4147-A177-3AD203B41FA5}">
                      <a16:colId xmlns:a16="http://schemas.microsoft.com/office/drawing/2014/main" xmlns="" val="3917040171"/>
                    </a:ext>
                  </a:extLst>
                </a:gridCol>
                <a:gridCol w="8647095">
                  <a:extLst>
                    <a:ext uri="{9D8B030D-6E8A-4147-A177-3AD203B41FA5}">
                      <a16:colId xmlns:a16="http://schemas.microsoft.com/office/drawing/2014/main" xmlns="" val="4190700521"/>
                    </a:ext>
                  </a:extLst>
                </a:gridCol>
              </a:tblGrid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RF001</a:t>
                      </a: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Cadastramento de clientes;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52847585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RF002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Controle de serviços utilizados pelos clientes;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85853093"/>
                  </a:ext>
                </a:extLst>
              </a:tr>
              <a:tr h="8948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RF003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de fornecedores(hotéis, Aluguel de veículos, Companhias áreas, etc...;</a:t>
                      </a: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6493986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RF004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de serviços(Quartos, veículos, destinos, cafés da manhã);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76888661"/>
                  </a:ext>
                </a:extLst>
              </a:tr>
              <a:tr h="8948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RF005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Modalidades de pagamentos(Boletos, Cartão de Crédito, Pix, Cartão de débito);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59973670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RF006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Bancos parceiros(Santander, Itaú, Bradesco, </a:t>
                      </a:r>
                      <a:r>
                        <a:rPr lang="pt-BR" sz="18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74032980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RF007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Pedidos;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25199965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RF008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Pagamentos Efetuados;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31054410"/>
                  </a:ext>
                </a:extLst>
              </a:tr>
              <a:tr h="471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RF009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Contas a Receber;</a:t>
                      </a: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63016412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997200" y="233289"/>
            <a:ext cx="633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Estudo de Caso  1- Agência de Turismo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2305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31618"/>
            <a:ext cx="9601200" cy="1485900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3055" y="1086590"/>
            <a:ext cx="10584871" cy="5646719"/>
          </a:xfrm>
        </p:spPr>
      </p:pic>
    </p:spTree>
    <p:extLst>
      <p:ext uri="{BB962C8B-B14F-4D97-AF65-F5344CB8AC3E}">
        <p14:creationId xmlns:p14="http://schemas.microsoft.com/office/powerpoint/2010/main" xmlns="" val="296819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475355" y="3987006"/>
          <a:ext cx="5393690" cy="179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xmlns="" val="1029776439"/>
                    </a:ext>
                  </a:extLst>
                </a:gridCol>
                <a:gridCol w="4406265">
                  <a:extLst>
                    <a:ext uri="{9D8B030D-6E8A-4147-A177-3AD203B41FA5}">
                      <a16:colId xmlns:a16="http://schemas.microsoft.com/office/drawing/2014/main" xmlns="" val="35855641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effectLst/>
                        </a:rPr>
                        <a:t>Número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effectLst/>
                        </a:rPr>
                        <a:t>Descrição de requisito funcional.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05161216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2629556"/>
              </p:ext>
            </p:extLst>
          </p:nvPr>
        </p:nvGraphicFramePr>
        <p:xfrm>
          <a:off x="1219200" y="1548606"/>
          <a:ext cx="10584873" cy="4505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xmlns="" val="3917040171"/>
                    </a:ext>
                  </a:extLst>
                </a:gridCol>
                <a:gridCol w="8667173">
                  <a:extLst>
                    <a:ext uri="{9D8B030D-6E8A-4147-A177-3AD203B41FA5}">
                      <a16:colId xmlns:a16="http://schemas.microsoft.com/office/drawing/2014/main" xmlns="" val="4190700521"/>
                    </a:ext>
                  </a:extLst>
                </a:gridCol>
              </a:tblGrid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RF001</a:t>
                      </a: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u="none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Desenvolver uma aplicação para controle do recebimento e repasse dos alugueis aos Clientes</a:t>
                      </a:r>
                      <a:r>
                        <a:rPr lang="pt-BR" sz="1800" b="0" u="non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800" b="0" u="non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52847585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RF002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u="none" strike="noStrike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 </a:t>
                      </a:r>
                      <a:r>
                        <a:rPr lang="pt-BR" b="0" u="none" strike="noStrike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Sistema</a:t>
                      </a:r>
                      <a:r>
                        <a:rPr lang="pt-BR" b="0" u="none" strike="noStrike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devera permitir o cadastro dos Clientes e dos Inquilinos na imobiliária</a:t>
                      </a:r>
                      <a:r>
                        <a:rPr lang="pt-BR" sz="1800" b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85853093"/>
                  </a:ext>
                </a:extLst>
              </a:tr>
              <a:tr h="4129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RF003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/>
                        <a:t>RF003-</a:t>
                      </a:r>
                      <a:r>
                        <a:rPr lang="pt-BR" b="0" baseline="0" dirty="0" smtClean="0"/>
                        <a:t> </a:t>
                      </a:r>
                      <a:r>
                        <a:rPr lang="pt-BR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ecessita guardar informações dos imóveis sobre responsabilidade e dos contratos de aluguel efetuados</a:t>
                      </a:r>
                      <a:r>
                        <a:rPr lang="pt-BR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pela imobiliária;</a:t>
                      </a:r>
                      <a:endParaRPr lang="pt-BR" b="0" baseline="0" dirty="0" smtClean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6493986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RF004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RF004-O controle dos pagamentos serão feitos via sistema de cobrança bancária </a:t>
                      </a:r>
                      <a:r>
                        <a:rPr lang="pt-BR" sz="18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76888661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RF005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</a:t>
                      </a:r>
                      <a:r>
                        <a:rPr lang="pt-BR" baseline="0" dirty="0" smtClean="0"/>
                        <a:t> Sistema n</a:t>
                      </a:r>
                      <a:r>
                        <a:rPr lang="pt-BR" dirty="0" smtClean="0"/>
                        <a:t>ecessita repassar mensalmente informações para o banco de cobrança .</a:t>
                      </a:r>
                      <a:r>
                        <a:rPr lang="pt-BR" sz="18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59973670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RF006</a:t>
                      </a:r>
                      <a:endParaRPr lang="pt-BR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 Sistema devera imitir a cada 15 dias informações sobre os inquilinos atrasados;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74032980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25199965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31054410"/>
                  </a:ext>
                </a:extLst>
              </a:tr>
              <a:tr h="471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63016412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225800" y="177801"/>
            <a:ext cx="527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Estudo de Caso </a:t>
            </a:r>
            <a:r>
              <a:rPr lang="pt-BR" dirty="0" smtClean="0"/>
              <a:t>2- Imobiliária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771900" y="241301"/>
            <a:ext cx="527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efetuar um controle bancário de suas contas corrent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4600" y="923290"/>
            <a:ext cx="10223499" cy="5417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66</TotalTime>
  <Words>206</Words>
  <Application>Microsoft Office PowerPoint</Application>
  <PresentationFormat>Personalizar</PresentationFormat>
  <Paragraphs>44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Crop</vt:lpstr>
      <vt:lpstr>Apresentação Banco de dados</vt:lpstr>
      <vt:lpstr>Requisitos Funcionais </vt:lpstr>
      <vt:lpstr>Diagrama</vt:lpstr>
      <vt:lpstr>Requisitos Funcionais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Banco de dados</dc:title>
  <dc:creator>e</dc:creator>
  <cp:lastModifiedBy>Ivone</cp:lastModifiedBy>
  <cp:revision>6</cp:revision>
  <dcterms:created xsi:type="dcterms:W3CDTF">2021-04-22T01:19:52Z</dcterms:created>
  <dcterms:modified xsi:type="dcterms:W3CDTF">2021-04-23T03:04:59Z</dcterms:modified>
</cp:coreProperties>
</file>