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7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8" r:id="rId13"/>
    <p:sldId id="279" r:id="rId14"/>
    <p:sldId id="274" r:id="rId15"/>
    <p:sldId id="27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4336"/>
    <a:srgbClr val="E6221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62D98-CA3D-4F7D-B1E9-5EB559FE73E7}" v="3738" dt="2021-11-24T22:33:20.394"/>
    <p1510:client id="{728CE4DB-59B3-EC44-58F7-1F97F291AA3A}" v="15" dt="2021-11-24T22:14:23.393"/>
    <p1510:client id="{87DCDEDE-360D-138F-1376-673F24388BE3}" v="809" dt="2021-11-24T20:05:45.821"/>
    <p1510:client id="{9A80D9D5-A093-1185-0CAF-7312ABFBBA17}" v="2069" dt="2021-11-24T22:37:41.588"/>
    <p1510:client id="{B636853B-C61F-CD90-1CD7-6F8789CC5B49}" v="127" dt="2021-11-24T20:28:5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ESON DOS SANTOS PINHO" userId="S::refeson.pinho@alunos.sc.senac.br::933b3cb3-9c5a-436e-a4d2-2c9e7c480ae1" providerId="AD" clId="Web-{9A80D9D5-A093-1185-0CAF-7312ABFBBA17}"/>
    <pc:docChg chg="addSld delSld modSld">
      <pc:chgData name="REFESON DOS SANTOS PINHO" userId="S::refeson.pinho@alunos.sc.senac.br::933b3cb3-9c5a-436e-a4d2-2c9e7c480ae1" providerId="AD" clId="Web-{9A80D9D5-A093-1185-0CAF-7312ABFBBA17}" dt="2021-11-24T22:37:41.588" v="1088" actId="20577"/>
      <pc:docMkLst>
        <pc:docMk/>
      </pc:docMkLst>
      <pc:sldChg chg="modSp">
        <pc:chgData name="REFESON DOS SANTOS PINHO" userId="S::refeson.pinho@alunos.sc.senac.br::933b3cb3-9c5a-436e-a4d2-2c9e7c480ae1" providerId="AD" clId="Web-{9A80D9D5-A093-1185-0CAF-7312ABFBBA17}" dt="2021-11-24T22:37:41.588" v="1088" actId="20577"/>
        <pc:sldMkLst>
          <pc:docMk/>
          <pc:sldMk cId="0" sldId="263"/>
        </pc:sldMkLst>
        <pc:spChg chg="mod">
          <ac:chgData name="REFESON DOS SANTOS PINHO" userId="S::refeson.pinho@alunos.sc.senac.br::933b3cb3-9c5a-436e-a4d2-2c9e7c480ae1" providerId="AD" clId="Web-{9A80D9D5-A093-1185-0CAF-7312ABFBBA17}" dt="2021-11-24T22:37:41.588" v="1088" actId="20577"/>
          <ac:spMkLst>
            <pc:docMk/>
            <pc:sldMk cId="0" sldId="263"/>
            <ac:spMk id="12" creationId="{00000000-0000-0000-0000-000000000000}"/>
          </ac:spMkLst>
        </pc:spChg>
      </pc:sldChg>
      <pc:sldChg chg="addSp delSp modSp">
        <pc:chgData name="REFESON DOS SANTOS PINHO" userId="S::refeson.pinho@alunos.sc.senac.br::933b3cb3-9c5a-436e-a4d2-2c9e7c480ae1" providerId="AD" clId="Web-{9A80D9D5-A093-1185-0CAF-7312ABFBBA17}" dt="2021-11-24T22:36:40.368" v="1084" actId="1076"/>
        <pc:sldMkLst>
          <pc:docMk/>
          <pc:sldMk cId="2536928758" sldId="277"/>
        </pc:sldMkLst>
        <pc:spChg chg="add mod">
          <ac:chgData name="REFESON DOS SANTOS PINHO" userId="S::refeson.pinho@alunos.sc.senac.br::933b3cb3-9c5a-436e-a4d2-2c9e7c480ae1" providerId="AD" clId="Web-{9A80D9D5-A093-1185-0CAF-7312ABFBBA17}" dt="2021-11-24T22:36:31.977" v="1083" actId="1076"/>
          <ac:spMkLst>
            <pc:docMk/>
            <pc:sldMk cId="2536928758" sldId="277"/>
            <ac:spMk id="2" creationId="{D99088F9-9C1C-4EA5-B6AA-AEAB9CEFCA65}"/>
          </ac:spMkLst>
        </pc:spChg>
        <pc:spChg chg="mod">
          <ac:chgData name="REFESON DOS SANTOS PINHO" userId="S::refeson.pinho@alunos.sc.senac.br::933b3cb3-9c5a-436e-a4d2-2c9e7c480ae1" providerId="AD" clId="Web-{9A80D9D5-A093-1185-0CAF-7312ABFBBA17}" dt="2021-11-24T22:36:40.368" v="1084" actId="1076"/>
          <ac:spMkLst>
            <pc:docMk/>
            <pc:sldMk cId="2536928758" sldId="277"/>
            <ac:spMk id="6" creationId="{00000000-0000-0000-0000-000000000000}"/>
          </ac:spMkLst>
        </pc:spChg>
        <pc:picChg chg="del mod">
          <ac:chgData name="REFESON DOS SANTOS PINHO" userId="S::refeson.pinho@alunos.sc.senac.br::933b3cb3-9c5a-436e-a4d2-2c9e7c480ae1" providerId="AD" clId="Web-{9A80D9D5-A093-1185-0CAF-7312ABFBBA17}" dt="2021-11-24T22:19:28.283" v="46"/>
          <ac:picMkLst>
            <pc:docMk/>
            <pc:sldMk cId="2536928758" sldId="277"/>
            <ac:picMk id="3" creationId="{B7512B05-3BE9-4099-A683-2DA3FAB0D4B7}"/>
          </ac:picMkLst>
        </pc:picChg>
      </pc:sldChg>
      <pc:sldChg chg="addSp delSp modSp add del replId">
        <pc:chgData name="REFESON DOS SANTOS PINHO" userId="S::refeson.pinho@alunos.sc.senac.br::933b3cb3-9c5a-436e-a4d2-2c9e7c480ae1" providerId="AD" clId="Web-{9A80D9D5-A093-1185-0CAF-7312ABFBBA17}" dt="2021-11-24T22:18:55.814" v="31"/>
        <pc:sldMkLst>
          <pc:docMk/>
          <pc:sldMk cId="3856167321" sldId="280"/>
        </pc:sldMkLst>
        <pc:spChg chg="add del mod">
          <ac:chgData name="REFESON DOS SANTOS PINHO" userId="S::refeson.pinho@alunos.sc.senac.br::933b3cb3-9c5a-436e-a4d2-2c9e7c480ae1" providerId="AD" clId="Web-{9A80D9D5-A093-1185-0CAF-7312ABFBBA17}" dt="2021-11-24T22:18:20.110" v="15"/>
          <ac:spMkLst>
            <pc:docMk/>
            <pc:sldMk cId="3856167321" sldId="280"/>
            <ac:spMk id="2" creationId="{DAB90EDC-652F-4C50-9886-DA4F46CA9CC9}"/>
          </ac:spMkLst>
        </pc:spChg>
        <pc:spChg chg="mod">
          <ac:chgData name="REFESON DOS SANTOS PINHO" userId="S::refeson.pinho@alunos.sc.senac.br::933b3cb3-9c5a-436e-a4d2-2c9e7c480ae1" providerId="AD" clId="Web-{9A80D9D5-A093-1185-0CAF-7312ABFBBA17}" dt="2021-11-24T22:18:54.345" v="29" actId="20577"/>
          <ac:spMkLst>
            <pc:docMk/>
            <pc:sldMk cId="3856167321" sldId="280"/>
            <ac:spMk id="6" creationId="{00000000-0000-0000-0000-000000000000}"/>
          </ac:spMkLst>
        </pc:spChg>
        <pc:picChg chg="add del mod">
          <ac:chgData name="REFESON DOS SANTOS PINHO" userId="S::refeson.pinho@alunos.sc.senac.br::933b3cb3-9c5a-436e-a4d2-2c9e7c480ae1" providerId="AD" clId="Web-{9A80D9D5-A093-1185-0CAF-7312ABFBBA17}" dt="2021-11-24T22:18:55.127" v="30" actId="1076"/>
          <ac:picMkLst>
            <pc:docMk/>
            <pc:sldMk cId="3856167321" sldId="280"/>
            <ac:picMk id="3" creationId="{B7512B05-3BE9-4099-A683-2DA3FAB0D4B7}"/>
          </ac:picMkLst>
        </pc:picChg>
        <pc:picChg chg="mod">
          <ac:chgData name="REFESON DOS SANTOS PINHO" userId="S::refeson.pinho@alunos.sc.senac.br::933b3cb3-9c5a-436e-a4d2-2c9e7c480ae1" providerId="AD" clId="Web-{9A80D9D5-A093-1185-0CAF-7312ABFBBA17}" dt="2021-11-24T22:18:51.455" v="21" actId="1076"/>
          <ac:picMkLst>
            <pc:docMk/>
            <pc:sldMk cId="3856167321" sldId="280"/>
            <ac:picMk id="4" creationId="{00000000-0000-0000-0000-000000000000}"/>
          </ac:picMkLst>
        </pc:picChg>
      </pc:sldChg>
    </pc:docChg>
  </pc:docChgLst>
  <pc:docChgLst>
    <pc:chgData name="KANAMY STEWART DE SOUZA ALVES DAMIAO" userId="S::kanamy.damiao@alunos.sc.senac.br::ed556589-fab5-4614-a156-48400f88eca7" providerId="AD" clId="Web-{46062D98-CA3D-4F7D-B1E9-5EB559FE73E7}"/>
    <pc:docChg chg="modSld">
      <pc:chgData name="KANAMY STEWART DE SOUZA ALVES DAMIAO" userId="S::kanamy.damiao@alunos.sc.senac.br::ed556589-fab5-4614-a156-48400f88eca7" providerId="AD" clId="Web-{46062D98-CA3D-4F7D-B1E9-5EB559FE73E7}" dt="2021-11-24T22:33:20.394" v="3664" actId="1076"/>
      <pc:docMkLst>
        <pc:docMk/>
      </pc:docMkLst>
      <pc:sldChg chg="modSp">
        <pc:chgData name="KANAMY STEWART DE SOUZA ALVES DAMIAO" userId="S::kanamy.damiao@alunos.sc.senac.br::ed556589-fab5-4614-a156-48400f88eca7" providerId="AD" clId="Web-{46062D98-CA3D-4F7D-B1E9-5EB559FE73E7}" dt="2021-11-24T22:23:33.602" v="1234" actId="1076"/>
        <pc:sldMkLst>
          <pc:docMk/>
          <pc:sldMk cId="4102574394" sldId="276"/>
        </pc:sldMkLst>
        <pc:spChg chg="mod">
          <ac:chgData name="KANAMY STEWART DE SOUZA ALVES DAMIAO" userId="S::kanamy.damiao@alunos.sc.senac.br::ed556589-fab5-4614-a156-48400f88eca7" providerId="AD" clId="Web-{46062D98-CA3D-4F7D-B1E9-5EB559FE73E7}" dt="2021-11-24T22:23:30.368" v="1233" actId="1076"/>
          <ac:spMkLst>
            <pc:docMk/>
            <pc:sldMk cId="4102574394" sldId="276"/>
            <ac:spMk id="21" creationId="{28BEA2F4-9DB3-4A3E-8FAC-7FF253A8E70E}"/>
          </ac:spMkLst>
        </pc:spChg>
        <pc:graphicFrameChg chg="mod modGraphic">
          <ac:chgData name="KANAMY STEWART DE SOUZA ALVES DAMIAO" userId="S::kanamy.damiao@alunos.sc.senac.br::ed556589-fab5-4614-a156-48400f88eca7" providerId="AD" clId="Web-{46062D98-CA3D-4F7D-B1E9-5EB559FE73E7}" dt="2021-11-24T22:23:33.602" v="1234" actId="1076"/>
          <ac:graphicFrameMkLst>
            <pc:docMk/>
            <pc:sldMk cId="4102574394" sldId="276"/>
            <ac:graphicFrameMk id="20" creationId="{2BB78198-B8E4-451E-AC42-222A51CAD1E5}"/>
          </ac:graphicFrameMkLst>
        </pc:graphicFrameChg>
      </pc:sldChg>
      <pc:sldChg chg="modSp">
        <pc:chgData name="KANAMY STEWART DE SOUZA ALVES DAMIAO" userId="S::kanamy.damiao@alunos.sc.senac.br::ed556589-fab5-4614-a156-48400f88eca7" providerId="AD" clId="Web-{46062D98-CA3D-4F7D-B1E9-5EB559FE73E7}" dt="2021-11-24T22:28:02.685" v="2396"/>
        <pc:sldMkLst>
          <pc:docMk/>
          <pc:sldMk cId="225076072" sldId="278"/>
        </pc:sldMkLst>
        <pc:spChg chg="mod">
          <ac:chgData name="KANAMY STEWART DE SOUZA ALVES DAMIAO" userId="S::kanamy.damiao@alunos.sc.senac.br::ed556589-fab5-4614-a156-48400f88eca7" providerId="AD" clId="Web-{46062D98-CA3D-4F7D-B1E9-5EB559FE73E7}" dt="2021-11-24T22:27:43.872" v="2277" actId="1076"/>
          <ac:spMkLst>
            <pc:docMk/>
            <pc:sldMk cId="225076072" sldId="278"/>
            <ac:spMk id="21" creationId="{28BEA2F4-9DB3-4A3E-8FAC-7FF253A8E70E}"/>
          </ac:spMkLst>
        </pc:spChg>
        <pc:graphicFrameChg chg="mod modGraphic">
          <ac:chgData name="KANAMY STEWART DE SOUZA ALVES DAMIAO" userId="S::kanamy.damiao@alunos.sc.senac.br::ed556589-fab5-4614-a156-48400f88eca7" providerId="AD" clId="Web-{46062D98-CA3D-4F7D-B1E9-5EB559FE73E7}" dt="2021-11-24T22:28:02.685" v="2396"/>
          <ac:graphicFrameMkLst>
            <pc:docMk/>
            <pc:sldMk cId="225076072" sldId="278"/>
            <ac:graphicFrameMk id="20" creationId="{2BB78198-B8E4-451E-AC42-222A51CAD1E5}"/>
          </ac:graphicFrameMkLst>
        </pc:graphicFrameChg>
      </pc:sldChg>
      <pc:sldChg chg="modSp">
        <pc:chgData name="KANAMY STEWART DE SOUZA ALVES DAMIAO" userId="S::kanamy.damiao@alunos.sc.senac.br::ed556589-fab5-4614-a156-48400f88eca7" providerId="AD" clId="Web-{46062D98-CA3D-4F7D-B1E9-5EB559FE73E7}" dt="2021-11-24T22:33:20.394" v="3664" actId="1076"/>
        <pc:sldMkLst>
          <pc:docMk/>
          <pc:sldMk cId="3733359280" sldId="279"/>
        </pc:sldMkLst>
        <pc:spChg chg="mod">
          <ac:chgData name="KANAMY STEWART DE SOUZA ALVES DAMIAO" userId="S::kanamy.damiao@alunos.sc.senac.br::ed556589-fab5-4614-a156-48400f88eca7" providerId="AD" clId="Web-{46062D98-CA3D-4F7D-B1E9-5EB559FE73E7}" dt="2021-11-24T22:33:09.066" v="3661" actId="1076"/>
          <ac:spMkLst>
            <pc:docMk/>
            <pc:sldMk cId="3733359280" sldId="279"/>
            <ac:spMk id="21" creationId="{28BEA2F4-9DB3-4A3E-8FAC-7FF253A8E70E}"/>
          </ac:spMkLst>
        </pc:spChg>
        <pc:graphicFrameChg chg="mod modGraphic">
          <ac:chgData name="KANAMY STEWART DE SOUZA ALVES DAMIAO" userId="S::kanamy.damiao@alunos.sc.senac.br::ed556589-fab5-4614-a156-48400f88eca7" providerId="AD" clId="Web-{46062D98-CA3D-4F7D-B1E9-5EB559FE73E7}" dt="2021-11-24T22:33:20.394" v="3664" actId="1076"/>
          <ac:graphicFrameMkLst>
            <pc:docMk/>
            <pc:sldMk cId="3733359280" sldId="279"/>
            <ac:graphicFrameMk id="20" creationId="{2BB78198-B8E4-451E-AC42-222A51CAD1E5}"/>
          </ac:graphicFrameMkLst>
        </pc:graphicFrameChg>
      </pc:sldChg>
    </pc:docChg>
  </pc:docChgLst>
  <pc:docChgLst>
    <pc:chgData name="REFESON DOS SANTOS PINHO" userId="S::refeson.pinho@alunos.sc.senac.br::933b3cb3-9c5a-436e-a4d2-2c9e7c480ae1" providerId="AD" clId="Web-{728CE4DB-59B3-EC44-58F7-1F97F291AA3A}"/>
    <pc:docChg chg="addSld delSld modSld">
      <pc:chgData name="REFESON DOS SANTOS PINHO" userId="S::refeson.pinho@alunos.sc.senac.br::933b3cb3-9c5a-436e-a4d2-2c9e7c480ae1" providerId="AD" clId="Web-{728CE4DB-59B3-EC44-58F7-1F97F291AA3A}" dt="2021-11-24T22:14:23.393" v="13"/>
      <pc:docMkLst>
        <pc:docMk/>
      </pc:docMkLst>
      <pc:sldChg chg="modSp">
        <pc:chgData name="REFESON DOS SANTOS PINHO" userId="S::refeson.pinho@alunos.sc.senac.br::933b3cb3-9c5a-436e-a4d2-2c9e7c480ae1" providerId="AD" clId="Web-{728CE4DB-59B3-EC44-58F7-1F97F291AA3A}" dt="2021-11-24T22:14:22.612" v="12" actId="20577"/>
        <pc:sldMkLst>
          <pc:docMk/>
          <pc:sldMk cId="0" sldId="263"/>
        </pc:sldMkLst>
        <pc:spChg chg="mod">
          <ac:chgData name="REFESON DOS SANTOS PINHO" userId="S::refeson.pinho@alunos.sc.senac.br::933b3cb3-9c5a-436e-a4d2-2c9e7c480ae1" providerId="AD" clId="Web-{728CE4DB-59B3-EC44-58F7-1F97F291AA3A}" dt="2021-11-24T22:14:22.612" v="12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REFESON DOS SANTOS PINHO" userId="S::refeson.pinho@alunos.sc.senac.br::933b3cb3-9c5a-436e-a4d2-2c9e7c480ae1" providerId="AD" clId="Web-{728CE4DB-59B3-EC44-58F7-1F97F291AA3A}" dt="2021-11-24T22:14:21.783" v="10" actId="20577"/>
          <ac:spMkLst>
            <pc:docMk/>
            <pc:sldMk cId="0" sldId="263"/>
            <ac:spMk id="14" creationId="{00000000-0000-0000-0000-000000000000}"/>
          </ac:spMkLst>
        </pc:spChg>
      </pc:sldChg>
      <pc:sldChg chg="add del replId">
        <pc:chgData name="REFESON DOS SANTOS PINHO" userId="S::refeson.pinho@alunos.sc.senac.br::933b3cb3-9c5a-436e-a4d2-2c9e7c480ae1" providerId="AD" clId="Web-{728CE4DB-59B3-EC44-58F7-1F97F291AA3A}" dt="2021-11-24T22:14:23.393" v="13"/>
        <pc:sldMkLst>
          <pc:docMk/>
          <pc:sldMk cId="3485298869" sldId="280"/>
        </pc:sldMkLst>
      </pc:sldChg>
    </pc:docChg>
  </pc:docChgLst>
  <pc:docChgLst>
    <pc:chgData name="REFESON DOS SANTOS PINHO" userId="S::refeson.pinho@alunos.sc.senac.br::933b3cb3-9c5a-436e-a4d2-2c9e7c480ae1" providerId="AD" clId="Web-{87DCDEDE-360D-138F-1376-673F24388BE3}"/>
    <pc:docChg chg="addSld delSld modSld">
      <pc:chgData name="REFESON DOS SANTOS PINHO" userId="S::refeson.pinho@alunos.sc.senac.br::933b3cb3-9c5a-436e-a4d2-2c9e7c480ae1" providerId="AD" clId="Web-{87DCDEDE-360D-138F-1376-673F24388BE3}" dt="2021-11-24T20:05:45.821" v="649" actId="1076"/>
      <pc:docMkLst>
        <pc:docMk/>
      </pc:docMkLst>
      <pc:sldChg chg="addSp delSp modSp">
        <pc:chgData name="REFESON DOS SANTOS PINHO" userId="S::refeson.pinho@alunos.sc.senac.br::933b3cb3-9c5a-436e-a4d2-2c9e7c480ae1" providerId="AD" clId="Web-{87DCDEDE-360D-138F-1376-673F24388BE3}" dt="2021-11-24T14:34:42.580" v="12" actId="14100"/>
        <pc:sldMkLst>
          <pc:docMk/>
          <pc:sldMk cId="0" sldId="261"/>
        </pc:sldMkLst>
        <pc:spChg chg="mod">
          <ac:chgData name="REFESON DOS SANTOS PINHO" userId="S::refeson.pinho@alunos.sc.senac.br::933b3cb3-9c5a-436e-a4d2-2c9e7c480ae1" providerId="AD" clId="Web-{87DCDEDE-360D-138F-1376-673F24388BE3}" dt="2021-11-24T14:33:44.204" v="2" actId="20577"/>
          <ac:spMkLst>
            <pc:docMk/>
            <pc:sldMk cId="0" sldId="261"/>
            <ac:spMk id="6" creationId="{00000000-0000-0000-0000-000000000000}"/>
          </ac:spMkLst>
        </pc:spChg>
        <pc:spChg chg="mod">
          <ac:chgData name="REFESON DOS SANTOS PINHO" userId="S::refeson.pinho@alunos.sc.senac.br::933b3cb3-9c5a-436e-a4d2-2c9e7c480ae1" providerId="AD" clId="Web-{87DCDEDE-360D-138F-1376-673F24388BE3}" dt="2021-11-24T14:33:48.610" v="3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REFESON DOS SANTOS PINHO" userId="S::refeson.pinho@alunos.sc.senac.br::933b3cb3-9c5a-436e-a4d2-2c9e7c480ae1" providerId="AD" clId="Web-{87DCDEDE-360D-138F-1376-673F24388BE3}" dt="2021-11-24T14:33:54.345" v="5" actId="1076"/>
          <ac:spMkLst>
            <pc:docMk/>
            <pc:sldMk cId="0" sldId="261"/>
            <ac:spMk id="10" creationId="{00000000-0000-0000-0000-000000000000}"/>
          </ac:spMkLst>
        </pc:spChg>
        <pc:picChg chg="add mod">
          <ac:chgData name="REFESON DOS SANTOS PINHO" userId="S::refeson.pinho@alunos.sc.senac.br::933b3cb3-9c5a-436e-a4d2-2c9e7c480ae1" providerId="AD" clId="Web-{87DCDEDE-360D-138F-1376-673F24388BE3}" dt="2021-11-24T14:34:42.580" v="12" actId="14100"/>
          <ac:picMkLst>
            <pc:docMk/>
            <pc:sldMk cId="0" sldId="261"/>
            <ac:picMk id="2" creationId="{5B964ED0-BCCA-4001-8534-CE62761DCA7D}"/>
          </ac:picMkLst>
        </pc:picChg>
        <pc:picChg chg="mod">
          <ac:chgData name="REFESON DOS SANTOS PINHO" userId="S::refeson.pinho@alunos.sc.senac.br::933b3cb3-9c5a-436e-a4d2-2c9e7c480ae1" providerId="AD" clId="Web-{87DCDEDE-360D-138F-1376-673F24388BE3}" dt="2021-11-24T14:33:50.673" v="4" actId="1076"/>
          <ac:picMkLst>
            <pc:docMk/>
            <pc:sldMk cId="0" sldId="261"/>
            <ac:picMk id="9" creationId="{00000000-0000-0000-0000-000000000000}"/>
          </ac:picMkLst>
        </pc:picChg>
        <pc:picChg chg="del mod">
          <ac:chgData name="REFESON DOS SANTOS PINHO" userId="S::refeson.pinho@alunos.sc.senac.br::933b3cb3-9c5a-436e-a4d2-2c9e7c480ae1" providerId="AD" clId="Web-{87DCDEDE-360D-138F-1376-673F24388BE3}" dt="2021-11-24T14:34:10.486" v="7"/>
          <ac:picMkLst>
            <pc:docMk/>
            <pc:sldMk cId="0" sldId="261"/>
            <ac:picMk id="11" creationId="{00000000-0000-0000-0000-000000000000}"/>
          </ac:picMkLst>
        </pc:picChg>
      </pc:sldChg>
      <pc:sldChg chg="modSp">
        <pc:chgData name="REFESON DOS SANTOS PINHO" userId="S::refeson.pinho@alunos.sc.senac.br::933b3cb3-9c5a-436e-a4d2-2c9e7c480ae1" providerId="AD" clId="Web-{87DCDEDE-360D-138F-1376-673F24388BE3}" dt="2021-11-24T15:08:46.578" v="200"/>
        <pc:sldMkLst>
          <pc:docMk/>
          <pc:sldMk cId="0" sldId="267"/>
        </pc:sldMkLst>
        <pc:spChg chg="mod">
          <ac:chgData name="REFESON DOS SANTOS PINHO" userId="S::refeson.pinho@alunos.sc.senac.br::933b3cb3-9c5a-436e-a4d2-2c9e7c480ae1" providerId="AD" clId="Web-{87DCDEDE-360D-138F-1376-673F24388BE3}" dt="2021-11-24T15:07:19.248" v="159" actId="1076"/>
          <ac:spMkLst>
            <pc:docMk/>
            <pc:sldMk cId="0" sldId="267"/>
            <ac:spMk id="22" creationId="{00000000-0000-0000-0000-000000000000}"/>
          </ac:spMkLst>
        </pc:spChg>
        <pc:graphicFrameChg chg="mod modGraphic">
          <ac:chgData name="REFESON DOS SANTOS PINHO" userId="S::refeson.pinho@alunos.sc.senac.br::933b3cb3-9c5a-436e-a4d2-2c9e7c480ae1" providerId="AD" clId="Web-{87DCDEDE-360D-138F-1376-673F24388BE3}" dt="2021-11-24T15:08:46.578" v="200"/>
          <ac:graphicFrameMkLst>
            <pc:docMk/>
            <pc:sldMk cId="0" sldId="267"/>
            <ac:graphicFrameMk id="19" creationId="{00000000-0000-0000-0000-000000000000}"/>
          </ac:graphicFrameMkLst>
        </pc:graphicFrameChg>
      </pc:sldChg>
      <pc:sldChg chg="modSp">
        <pc:chgData name="REFESON DOS SANTOS PINHO" userId="S::refeson.pinho@alunos.sc.senac.br::933b3cb3-9c5a-436e-a4d2-2c9e7c480ae1" providerId="AD" clId="Web-{87DCDEDE-360D-138F-1376-673F24388BE3}" dt="2021-11-24T15:53:08.851" v="215"/>
        <pc:sldMkLst>
          <pc:docMk/>
          <pc:sldMk cId="0" sldId="269"/>
        </pc:sldMkLst>
        <pc:graphicFrameChg chg="mod modGraphic">
          <ac:chgData name="REFESON DOS SANTOS PINHO" userId="S::refeson.pinho@alunos.sc.senac.br::933b3cb3-9c5a-436e-a4d2-2c9e7c480ae1" providerId="AD" clId="Web-{87DCDEDE-360D-138F-1376-673F24388BE3}" dt="2021-11-24T15:53:08.851" v="215"/>
          <ac:graphicFrameMkLst>
            <pc:docMk/>
            <pc:sldMk cId="0" sldId="269"/>
            <ac:graphicFrameMk id="12" creationId="{00000000-0000-0000-0000-000000000000}"/>
          </ac:graphicFrameMkLst>
        </pc:graphicFrameChg>
      </pc:sldChg>
      <pc:sldChg chg="addSp delSp modSp">
        <pc:chgData name="REFESON DOS SANTOS PINHO" userId="S::refeson.pinho@alunos.sc.senac.br::933b3cb3-9c5a-436e-a4d2-2c9e7c480ae1" providerId="AD" clId="Web-{87DCDEDE-360D-138F-1376-673F24388BE3}" dt="2021-11-24T16:32:24.425" v="373" actId="20577"/>
        <pc:sldMkLst>
          <pc:docMk/>
          <pc:sldMk cId="0" sldId="270"/>
        </pc:sldMkLst>
        <pc:spChg chg="add del">
          <ac:chgData name="REFESON DOS SANTOS PINHO" userId="S::refeson.pinho@alunos.sc.senac.br::933b3cb3-9c5a-436e-a4d2-2c9e7c480ae1" providerId="AD" clId="Web-{87DCDEDE-360D-138F-1376-673F24388BE3}" dt="2021-11-24T15:51:47.115" v="202"/>
          <ac:spMkLst>
            <pc:docMk/>
            <pc:sldMk cId="0" sldId="270"/>
            <ac:spMk id="2" creationId="{26F83E0F-3961-43A6-9E3A-A4507D5A20FD}"/>
          </ac:spMkLst>
        </pc:spChg>
        <pc:spChg chg="add mod">
          <ac:chgData name="REFESON DOS SANTOS PINHO" userId="S::refeson.pinho@alunos.sc.senac.br::933b3cb3-9c5a-436e-a4d2-2c9e7c480ae1" providerId="AD" clId="Web-{87DCDEDE-360D-138F-1376-673F24388BE3}" dt="2021-11-24T16:32:24.425" v="373" actId="20577"/>
          <ac:spMkLst>
            <pc:docMk/>
            <pc:sldMk cId="0" sldId="270"/>
            <ac:spMk id="3" creationId="{573B3DFD-224F-47ED-8303-D8901F4CD396}"/>
          </ac:spMkLst>
        </pc:spChg>
        <pc:picChg chg="add del mod">
          <ac:chgData name="REFESON DOS SANTOS PINHO" userId="S::refeson.pinho@alunos.sc.senac.br::933b3cb3-9c5a-436e-a4d2-2c9e7c480ae1" providerId="AD" clId="Web-{87DCDEDE-360D-138F-1376-673F24388BE3}" dt="2021-11-24T15:55:43.418" v="266"/>
          <ac:picMkLst>
            <pc:docMk/>
            <pc:sldMk cId="0" sldId="270"/>
            <ac:picMk id="6" creationId="{A1F15EF3-C199-4B6B-830A-44D74BE35838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6:07:00.745" v="280"/>
          <ac:picMkLst>
            <pc:docMk/>
            <pc:sldMk cId="0" sldId="270"/>
            <ac:picMk id="7" creationId="{20AD4622-2940-47A3-87AA-D2212B5FF624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6:10:11.843" v="296"/>
          <ac:picMkLst>
            <pc:docMk/>
            <pc:sldMk cId="0" sldId="270"/>
            <ac:picMk id="8" creationId="{25D58CE6-698A-4105-8099-B403A80BCF69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6:17:56.734" v="306"/>
          <ac:picMkLst>
            <pc:docMk/>
            <pc:sldMk cId="0" sldId="270"/>
            <ac:picMk id="9" creationId="{4C13B637-D456-4BA7-9630-5D0EB5F6AA34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6:26:10.917" v="315"/>
          <ac:picMkLst>
            <pc:docMk/>
            <pc:sldMk cId="0" sldId="270"/>
            <ac:picMk id="10" creationId="{8A7BB057-6A24-4C68-9537-C69210C9B737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6:27:41.840" v="327"/>
          <ac:picMkLst>
            <pc:docMk/>
            <pc:sldMk cId="0" sldId="270"/>
            <ac:picMk id="11" creationId="{D0A211D0-D9D9-4F86-A63F-1D63CA76EAFF}"/>
          </ac:picMkLst>
        </pc:picChg>
      </pc:sldChg>
      <pc:sldChg chg="addSp delSp modSp">
        <pc:chgData name="REFESON DOS SANTOS PINHO" userId="S::refeson.pinho@alunos.sc.senac.br::933b3cb3-9c5a-436e-a4d2-2c9e7c480ae1" providerId="AD" clId="Web-{87DCDEDE-360D-138F-1376-673F24388BE3}" dt="2021-11-24T17:51:55.804" v="442" actId="1076"/>
        <pc:sldMkLst>
          <pc:docMk/>
          <pc:sldMk cId="0" sldId="271"/>
        </pc:sldMkLst>
        <pc:spChg chg="add mod">
          <ac:chgData name="REFESON DOS SANTOS PINHO" userId="S::refeson.pinho@alunos.sc.senac.br::933b3cb3-9c5a-436e-a4d2-2c9e7c480ae1" providerId="AD" clId="Web-{87DCDEDE-360D-138F-1376-673F24388BE3}" dt="2021-11-24T17:51:55.804" v="442" actId="1076"/>
          <ac:spMkLst>
            <pc:docMk/>
            <pc:sldMk cId="0" sldId="271"/>
            <ac:spMk id="3" creationId="{8B5821D7-9FAD-4609-8801-E7916B2F989A}"/>
          </ac:spMkLst>
        </pc:spChg>
        <pc:picChg chg="add del mod">
          <ac:chgData name="REFESON DOS SANTOS PINHO" userId="S::refeson.pinho@alunos.sc.senac.br::933b3cb3-9c5a-436e-a4d2-2c9e7c480ae1" providerId="AD" clId="Web-{87DCDEDE-360D-138F-1376-673F24388BE3}" dt="2021-11-24T16:57:35.770" v="409"/>
          <ac:picMkLst>
            <pc:docMk/>
            <pc:sldMk cId="0" sldId="271"/>
            <ac:picMk id="2" creationId="{33C54065-80B2-4AF4-A5AE-71855C196DEF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7:50:57.631" v="423"/>
          <ac:picMkLst>
            <pc:docMk/>
            <pc:sldMk cId="0" sldId="271"/>
            <ac:picMk id="2" creationId="{3B63A109-D4BA-477B-BF7D-D55EEE18CAFA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7:18:29.403" v="417"/>
          <ac:picMkLst>
            <pc:docMk/>
            <pc:sldMk cId="0" sldId="271"/>
            <ac:picMk id="2" creationId="{50626D04-E176-4908-B886-7BB76F88466D}"/>
          </ac:picMkLst>
        </pc:picChg>
        <pc:picChg chg="mod">
          <ac:chgData name="REFESON DOS SANTOS PINHO" userId="S::refeson.pinho@alunos.sc.senac.br::933b3cb3-9c5a-436e-a4d2-2c9e7c480ae1" providerId="AD" clId="Web-{87DCDEDE-360D-138F-1376-673F24388BE3}" dt="2021-11-24T17:51:11.975" v="425" actId="1076"/>
          <ac:picMkLst>
            <pc:docMk/>
            <pc:sldMk cId="0" sldId="271"/>
            <ac:picMk id="4" creationId="{00000000-0000-0000-0000-000000000000}"/>
          </ac:picMkLst>
        </pc:picChg>
      </pc:sldChg>
      <pc:sldChg chg="addSp delSp modSp">
        <pc:chgData name="REFESON DOS SANTOS PINHO" userId="S::refeson.pinho@alunos.sc.senac.br::933b3cb3-9c5a-436e-a4d2-2c9e7c480ae1" providerId="AD" clId="Web-{87DCDEDE-360D-138F-1376-673F24388BE3}" dt="2021-11-24T20:05:45.821" v="649" actId="1076"/>
        <pc:sldMkLst>
          <pc:docMk/>
          <pc:sldMk cId="0" sldId="272"/>
        </pc:sldMkLst>
        <pc:spChg chg="add mod">
          <ac:chgData name="REFESON DOS SANTOS PINHO" userId="S::refeson.pinho@alunos.sc.senac.br::933b3cb3-9c5a-436e-a4d2-2c9e7c480ae1" providerId="AD" clId="Web-{87DCDEDE-360D-138F-1376-673F24388BE3}" dt="2021-11-24T18:25:53.334" v="470" actId="1076"/>
          <ac:spMkLst>
            <pc:docMk/>
            <pc:sldMk cId="0" sldId="272"/>
            <ac:spMk id="2" creationId="{B9CFE53D-564A-43A9-AF68-BB85D03BD7F1}"/>
          </ac:spMkLst>
        </pc:spChg>
        <pc:spChg chg="add del mod">
          <ac:chgData name="REFESON DOS SANTOS PINHO" userId="S::refeson.pinho@alunos.sc.senac.br::933b3cb3-9c5a-436e-a4d2-2c9e7c480ae1" providerId="AD" clId="Web-{87DCDEDE-360D-138F-1376-673F24388BE3}" dt="2021-11-24T18:29:22.495" v="496"/>
          <ac:spMkLst>
            <pc:docMk/>
            <pc:sldMk cId="0" sldId="272"/>
            <ac:spMk id="3" creationId="{FBB14168-7A94-48E0-A36E-952ADBB7B535}"/>
          </ac:spMkLst>
        </pc:spChg>
        <pc:picChg chg="add del mod">
          <ac:chgData name="REFESON DOS SANTOS PINHO" userId="S::refeson.pinho@alunos.sc.senac.br::933b3cb3-9c5a-436e-a4d2-2c9e7c480ae1" providerId="AD" clId="Web-{87DCDEDE-360D-138F-1376-673F24388BE3}" dt="2021-11-24T19:53:23.539" v="621"/>
          <ac:picMkLst>
            <pc:docMk/>
            <pc:sldMk cId="0" sldId="272"/>
            <ac:picMk id="3" creationId="{E524B2BE-9613-4A48-9FCE-20D3CF5987F2}"/>
          </ac:picMkLst>
        </pc:picChg>
        <pc:picChg chg="add del">
          <ac:chgData name="REFESON DOS SANTOS PINHO" userId="S::refeson.pinho@alunos.sc.senac.br::933b3cb3-9c5a-436e-a4d2-2c9e7c480ae1" providerId="AD" clId="Web-{87DCDEDE-360D-138F-1376-673F24388BE3}" dt="2021-11-24T19:25:00.383" v="607"/>
          <ac:picMkLst>
            <pc:docMk/>
            <pc:sldMk cId="0" sldId="272"/>
            <ac:picMk id="4" creationId="{00000000-0000-0000-0000-000000000000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9:07:16.374" v="603"/>
          <ac:picMkLst>
            <pc:docMk/>
            <pc:sldMk cId="0" sldId="272"/>
            <ac:picMk id="6" creationId="{406035A1-9CD8-404E-B183-BFFF19AC9919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9:55:34.839" v="631"/>
          <ac:picMkLst>
            <pc:docMk/>
            <pc:sldMk cId="0" sldId="272"/>
            <ac:picMk id="6" creationId="{6C908C9D-792C-42BE-9E9D-8C920C71CAC4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19:25:07.336" v="609"/>
          <ac:picMkLst>
            <pc:docMk/>
            <pc:sldMk cId="0" sldId="272"/>
            <ac:picMk id="7" creationId="{3DF579FE-B1C0-4C66-9CCF-C5F1CCF3F2D7}"/>
          </ac:picMkLst>
        </pc:picChg>
        <pc:picChg chg="add del mod">
          <ac:chgData name="REFESON DOS SANTOS PINHO" userId="S::refeson.pinho@alunos.sc.senac.br::933b3cb3-9c5a-436e-a4d2-2c9e7c480ae1" providerId="AD" clId="Web-{87DCDEDE-360D-138F-1376-673F24388BE3}" dt="2021-11-24T20:04:52.851" v="643"/>
          <ac:picMkLst>
            <pc:docMk/>
            <pc:sldMk cId="0" sldId="272"/>
            <ac:picMk id="7" creationId="{D9F66DD7-2501-410D-AAE5-EC430F0421DF}"/>
          </ac:picMkLst>
        </pc:picChg>
        <pc:picChg chg="add mod">
          <ac:chgData name="REFESON DOS SANTOS PINHO" userId="S::refeson.pinho@alunos.sc.senac.br::933b3cb3-9c5a-436e-a4d2-2c9e7c480ae1" providerId="AD" clId="Web-{87DCDEDE-360D-138F-1376-673F24388BE3}" dt="2021-11-24T20:05:45.821" v="649" actId="1076"/>
          <ac:picMkLst>
            <pc:docMk/>
            <pc:sldMk cId="0" sldId="272"/>
            <ac:picMk id="8" creationId="{509D0143-9237-4DE7-89EF-83FE53B697F4}"/>
          </ac:picMkLst>
        </pc:picChg>
      </pc:sldChg>
      <pc:sldChg chg="addSp delSp del">
        <pc:chgData name="REFESON DOS SANTOS PINHO" userId="S::refeson.pinho@alunos.sc.senac.br::933b3cb3-9c5a-436e-a4d2-2c9e7c480ae1" providerId="AD" clId="Web-{87DCDEDE-360D-138F-1376-673F24388BE3}" dt="2021-11-24T18:34:46.143" v="554"/>
        <pc:sldMkLst>
          <pc:docMk/>
          <pc:sldMk cId="0" sldId="273"/>
        </pc:sldMkLst>
        <pc:picChg chg="add del">
          <ac:chgData name="REFESON DOS SANTOS PINHO" userId="S::refeson.pinho@alunos.sc.senac.br::933b3cb3-9c5a-436e-a4d2-2c9e7c480ae1" providerId="AD" clId="Web-{87DCDEDE-360D-138F-1376-673F24388BE3}" dt="2021-11-24T18:34:43.799" v="553"/>
          <ac:picMkLst>
            <pc:docMk/>
            <pc:sldMk cId="0" sldId="273"/>
            <ac:picMk id="2" creationId="{F3E9C4C5-DF1D-47CC-B1D5-5D1064F10E29}"/>
          </ac:picMkLst>
        </pc:picChg>
      </pc:sldChg>
      <pc:sldChg chg="add del">
        <pc:chgData name="REFESON DOS SANTOS PINHO" userId="S::refeson.pinho@alunos.sc.senac.br::933b3cb3-9c5a-436e-a4d2-2c9e7c480ae1" providerId="AD" clId="Web-{87DCDEDE-360D-138F-1376-673F24388BE3}" dt="2021-11-24T18:35:05.534" v="560"/>
        <pc:sldMkLst>
          <pc:docMk/>
          <pc:sldMk cId="0" sldId="274"/>
        </pc:sldMkLst>
      </pc:sldChg>
      <pc:sldChg chg="addSp delSp modSp add replId">
        <pc:chgData name="REFESON DOS SANTOS PINHO" userId="S::refeson.pinho@alunos.sc.senac.br::933b3cb3-9c5a-436e-a4d2-2c9e7c480ae1" providerId="AD" clId="Web-{87DCDEDE-360D-138F-1376-673F24388BE3}" dt="2021-11-24T18:36:14.379" v="586" actId="20577"/>
        <pc:sldMkLst>
          <pc:docMk/>
          <pc:sldMk cId="4102574394" sldId="276"/>
        </pc:sldMkLst>
        <pc:spChg chg="add del mod">
          <ac:chgData name="REFESON DOS SANTOS PINHO" userId="S::refeson.pinho@alunos.sc.senac.br::933b3cb3-9c5a-436e-a4d2-2c9e7c480ae1" providerId="AD" clId="Web-{87DCDEDE-360D-138F-1376-673F24388BE3}" dt="2021-11-24T18:29:21.510" v="492"/>
          <ac:spMkLst>
            <pc:docMk/>
            <pc:sldMk cId="4102574394" sldId="276"/>
            <ac:spMk id="8" creationId="{75F56AF0-CCE0-4656-93A6-29507AB93443}"/>
          </ac:spMkLst>
        </pc:spChg>
        <pc:spChg chg="add del mod">
          <ac:chgData name="REFESON DOS SANTOS PINHO" userId="S::refeson.pinho@alunos.sc.senac.br::933b3cb3-9c5a-436e-a4d2-2c9e7c480ae1" providerId="AD" clId="Web-{87DCDEDE-360D-138F-1376-673F24388BE3}" dt="2021-11-24T18:29:53.417" v="506"/>
          <ac:spMkLst>
            <pc:docMk/>
            <pc:sldMk cId="4102574394" sldId="276"/>
            <ac:spMk id="13" creationId="{7AABD09B-9A28-4518-8D6A-62E643940E3D}"/>
          </ac:spMkLst>
        </pc:spChg>
        <pc:spChg chg="add del mod">
          <ac:chgData name="REFESON DOS SANTOS PINHO" userId="S::refeson.pinho@alunos.sc.senac.br::933b3cb3-9c5a-436e-a4d2-2c9e7c480ae1" providerId="AD" clId="Web-{87DCDEDE-360D-138F-1376-673F24388BE3}" dt="2021-11-24T18:31:05.872" v="520"/>
          <ac:spMkLst>
            <pc:docMk/>
            <pc:sldMk cId="4102574394" sldId="276"/>
            <ac:spMk id="18" creationId="{22BBCB30-38C0-492B-9F8D-5151C933D94D}"/>
          </ac:spMkLst>
        </pc:spChg>
        <pc:spChg chg="add mod">
          <ac:chgData name="REFESON DOS SANTOS PINHO" userId="S::refeson.pinho@alunos.sc.senac.br::933b3cb3-9c5a-436e-a4d2-2c9e7c480ae1" providerId="AD" clId="Web-{87DCDEDE-360D-138F-1376-673F24388BE3}" dt="2021-11-24T18:36:14.379" v="586" actId="20577"/>
          <ac:spMkLst>
            <pc:docMk/>
            <pc:sldMk cId="4102574394" sldId="276"/>
            <ac:spMk id="21" creationId="{28BEA2F4-9DB3-4A3E-8FAC-7FF253A8E70E}"/>
          </ac:spMkLst>
        </pc:spChg>
        <pc:graphicFrameChg chg="add del mod">
          <ac:chgData name="REFESON DOS SANTOS PINHO" userId="S::refeson.pinho@alunos.sc.senac.br::933b3cb3-9c5a-436e-a4d2-2c9e7c480ae1" providerId="AD" clId="Web-{87DCDEDE-360D-138F-1376-673F24388BE3}" dt="2021-11-24T18:29:21.510" v="494"/>
          <ac:graphicFrameMkLst>
            <pc:docMk/>
            <pc:sldMk cId="4102574394" sldId="276"/>
            <ac:graphicFrameMk id="3" creationId="{1B97A29D-624A-4D7D-958D-EAF46E5FA77C}"/>
          </ac:graphicFrameMkLst>
        </pc:graphicFrameChg>
        <pc:graphicFrameChg chg="add del mod modGraphic">
          <ac:chgData name="REFESON DOS SANTOS PINHO" userId="S::refeson.pinho@alunos.sc.senac.br::933b3cb3-9c5a-436e-a4d2-2c9e7c480ae1" providerId="AD" clId="Web-{87DCDEDE-360D-138F-1376-673F24388BE3}" dt="2021-11-24T18:29:21.510" v="493"/>
          <ac:graphicFrameMkLst>
            <pc:docMk/>
            <pc:sldMk cId="4102574394" sldId="276"/>
            <ac:graphicFrameMk id="7" creationId="{573CBAD1-0105-4BEC-A158-7476D837CBA8}"/>
          </ac:graphicFrameMkLst>
        </pc:graphicFrameChg>
        <pc:graphicFrameChg chg="add del mod">
          <ac:chgData name="REFESON DOS SANTOS PINHO" userId="S::refeson.pinho@alunos.sc.senac.br::933b3cb3-9c5a-436e-a4d2-2c9e7c480ae1" providerId="AD" clId="Web-{87DCDEDE-360D-138F-1376-673F24388BE3}" dt="2021-11-24T18:29:53.417" v="508"/>
          <ac:graphicFrameMkLst>
            <pc:docMk/>
            <pc:sldMk cId="4102574394" sldId="276"/>
            <ac:graphicFrameMk id="10" creationId="{4DFC6C12-D979-462F-9CFD-8627B1AAEDC6}"/>
          </ac:graphicFrameMkLst>
        </pc:graphicFrameChg>
        <pc:graphicFrameChg chg="add del mod modGraphic">
          <ac:chgData name="REFESON DOS SANTOS PINHO" userId="S::refeson.pinho@alunos.sc.senac.br::933b3cb3-9c5a-436e-a4d2-2c9e7c480ae1" providerId="AD" clId="Web-{87DCDEDE-360D-138F-1376-673F24388BE3}" dt="2021-11-24T18:29:53.417" v="507"/>
          <ac:graphicFrameMkLst>
            <pc:docMk/>
            <pc:sldMk cId="4102574394" sldId="276"/>
            <ac:graphicFrameMk id="12" creationId="{C95A31F1-DBCF-40EC-979D-6F0C051CEA4B}"/>
          </ac:graphicFrameMkLst>
        </pc:graphicFrameChg>
        <pc:graphicFrameChg chg="add del mod">
          <ac:chgData name="REFESON DOS SANTOS PINHO" userId="S::refeson.pinho@alunos.sc.senac.br::933b3cb3-9c5a-436e-a4d2-2c9e7c480ae1" providerId="AD" clId="Web-{87DCDEDE-360D-138F-1376-673F24388BE3}" dt="2021-11-24T18:31:05.888" v="522"/>
          <ac:graphicFrameMkLst>
            <pc:docMk/>
            <pc:sldMk cId="4102574394" sldId="276"/>
            <ac:graphicFrameMk id="15" creationId="{ABE2CD02-6321-42CF-A4C3-06CE0476A6C3}"/>
          </ac:graphicFrameMkLst>
        </pc:graphicFrameChg>
        <pc:graphicFrameChg chg="add del mod">
          <ac:chgData name="REFESON DOS SANTOS PINHO" userId="S::refeson.pinho@alunos.sc.senac.br::933b3cb3-9c5a-436e-a4d2-2c9e7c480ae1" providerId="AD" clId="Web-{87DCDEDE-360D-138F-1376-673F24388BE3}" dt="2021-11-24T18:31:05.888" v="521"/>
          <ac:graphicFrameMkLst>
            <pc:docMk/>
            <pc:sldMk cId="4102574394" sldId="276"/>
            <ac:graphicFrameMk id="17" creationId="{68534176-F00E-4CFB-B637-2D9C10A50CB6}"/>
          </ac:graphicFrameMkLst>
        </pc:graphicFrameChg>
        <pc:graphicFrameChg chg="add mod modGraphic">
          <ac:chgData name="REFESON DOS SANTOS PINHO" userId="S::refeson.pinho@alunos.sc.senac.br::933b3cb3-9c5a-436e-a4d2-2c9e7c480ae1" providerId="AD" clId="Web-{87DCDEDE-360D-138F-1376-673F24388BE3}" dt="2021-11-24T18:34:31.970" v="551"/>
          <ac:graphicFrameMkLst>
            <pc:docMk/>
            <pc:sldMk cId="4102574394" sldId="276"/>
            <ac:graphicFrameMk id="20" creationId="{2BB78198-B8E4-451E-AC42-222A51CAD1E5}"/>
          </ac:graphicFrameMkLst>
        </pc:graphicFrameChg>
        <pc:picChg chg="mod">
          <ac:chgData name="REFESON DOS SANTOS PINHO" userId="S::refeson.pinho@alunos.sc.senac.br::933b3cb3-9c5a-436e-a4d2-2c9e7c480ae1" providerId="AD" clId="Web-{87DCDEDE-360D-138F-1376-673F24388BE3}" dt="2021-11-24T18:32:06.389" v="538" actId="1076"/>
          <ac:picMkLst>
            <pc:docMk/>
            <pc:sldMk cId="4102574394" sldId="276"/>
            <ac:picMk id="4" creationId="{00000000-0000-0000-0000-000000000000}"/>
          </ac:picMkLst>
        </pc:picChg>
      </pc:sldChg>
      <pc:sldChg chg="addSp delSp modSp add replId">
        <pc:chgData name="REFESON DOS SANTOS PINHO" userId="S::refeson.pinho@alunos.sc.senac.br::933b3cb3-9c5a-436e-a4d2-2c9e7c480ae1" providerId="AD" clId="Web-{87DCDEDE-360D-138F-1376-673F24388BE3}" dt="2021-11-24T15:00:01.176" v="145" actId="14100"/>
        <pc:sldMkLst>
          <pc:docMk/>
          <pc:sldMk cId="2536928758" sldId="277"/>
        </pc:sldMkLst>
        <pc:spChg chg="mod">
          <ac:chgData name="REFESON DOS SANTOS PINHO" userId="S::refeson.pinho@alunos.sc.senac.br::933b3cb3-9c5a-436e-a4d2-2c9e7c480ae1" providerId="AD" clId="Web-{87DCDEDE-360D-138F-1376-673F24388BE3}" dt="2021-11-24T14:59:15.503" v="143" actId="1076"/>
          <ac:spMkLst>
            <pc:docMk/>
            <pc:sldMk cId="2536928758" sldId="277"/>
            <ac:spMk id="5" creationId="{00000000-0000-0000-0000-000000000000}"/>
          </ac:spMkLst>
        </pc:spChg>
        <pc:spChg chg="add del mod">
          <ac:chgData name="REFESON DOS SANTOS PINHO" userId="S::refeson.pinho@alunos.sc.senac.br::933b3cb3-9c5a-436e-a4d2-2c9e7c480ae1" providerId="AD" clId="Web-{87DCDEDE-360D-138F-1376-673F24388BE3}" dt="2021-11-24T14:52:33.541" v="105" actId="1076"/>
          <ac:spMkLst>
            <pc:docMk/>
            <pc:sldMk cId="2536928758" sldId="277"/>
            <ac:spMk id="6" creationId="{00000000-0000-0000-0000-000000000000}"/>
          </ac:spMkLst>
        </pc:spChg>
        <pc:spChg chg="del mod">
          <ac:chgData name="REFESON DOS SANTOS PINHO" userId="S::refeson.pinho@alunos.sc.senac.br::933b3cb3-9c5a-436e-a4d2-2c9e7c480ae1" providerId="AD" clId="Web-{87DCDEDE-360D-138F-1376-673F24388BE3}" dt="2021-11-24T14:48:30.145" v="19"/>
          <ac:spMkLst>
            <pc:docMk/>
            <pc:sldMk cId="2536928758" sldId="277"/>
            <ac:spMk id="8" creationId="{00000000-0000-0000-0000-000000000000}"/>
          </ac:spMkLst>
        </pc:spChg>
        <pc:spChg chg="del mod">
          <ac:chgData name="REFESON DOS SANTOS PINHO" userId="S::refeson.pinho@alunos.sc.senac.br::933b3cb3-9c5a-436e-a4d2-2c9e7c480ae1" providerId="AD" clId="Web-{87DCDEDE-360D-138F-1376-673F24388BE3}" dt="2021-11-24T14:55:55.546" v="115"/>
          <ac:spMkLst>
            <pc:docMk/>
            <pc:sldMk cId="2536928758" sldId="277"/>
            <ac:spMk id="10" creationId="{00000000-0000-0000-0000-000000000000}"/>
          </ac:spMkLst>
        </pc:spChg>
        <pc:spChg chg="add del mod">
          <ac:chgData name="REFESON DOS SANTOS PINHO" userId="S::refeson.pinho@alunos.sc.senac.br::933b3cb3-9c5a-436e-a4d2-2c9e7c480ae1" providerId="AD" clId="Web-{87DCDEDE-360D-138F-1376-673F24388BE3}" dt="2021-11-24T14:49:48.116" v="57"/>
          <ac:spMkLst>
            <pc:docMk/>
            <pc:sldMk cId="2536928758" sldId="277"/>
            <ac:spMk id="11" creationId="{70D12FC7-9C6F-46D3-B352-E9E58A555DE1}"/>
          </ac:spMkLst>
        </pc:spChg>
        <pc:picChg chg="add del">
          <ac:chgData name="REFESON DOS SANTOS PINHO" userId="S::refeson.pinho@alunos.sc.senac.br::933b3cb3-9c5a-436e-a4d2-2c9e7c480ae1" providerId="AD" clId="Web-{87DCDEDE-360D-138F-1376-673F24388BE3}" dt="2021-11-24T14:55:50.077" v="111"/>
          <ac:picMkLst>
            <pc:docMk/>
            <pc:sldMk cId="2536928758" sldId="277"/>
            <ac:picMk id="2" creationId="{5B964ED0-BCCA-4001-8534-CE62761DCA7D}"/>
          </ac:picMkLst>
        </pc:picChg>
        <pc:picChg chg="add mod">
          <ac:chgData name="REFESON DOS SANTOS PINHO" userId="S::refeson.pinho@alunos.sc.senac.br::933b3cb3-9c5a-436e-a4d2-2c9e7c480ae1" providerId="AD" clId="Web-{87DCDEDE-360D-138F-1376-673F24388BE3}" dt="2021-11-24T15:00:01.176" v="145" actId="14100"/>
          <ac:picMkLst>
            <pc:docMk/>
            <pc:sldMk cId="2536928758" sldId="277"/>
            <ac:picMk id="3" creationId="{B7512B05-3BE9-4099-A683-2DA3FAB0D4B7}"/>
          </ac:picMkLst>
        </pc:picChg>
        <pc:picChg chg="mod">
          <ac:chgData name="REFESON DOS SANTOS PINHO" userId="S::refeson.pinho@alunos.sc.senac.br::933b3cb3-9c5a-436e-a4d2-2c9e7c480ae1" providerId="AD" clId="Web-{87DCDEDE-360D-138F-1376-673F24388BE3}" dt="2021-11-24T14:59:02.940" v="141" actId="1076"/>
          <ac:picMkLst>
            <pc:docMk/>
            <pc:sldMk cId="2536928758" sldId="277"/>
            <ac:picMk id="4" creationId="{00000000-0000-0000-0000-000000000000}"/>
          </ac:picMkLst>
        </pc:picChg>
        <pc:picChg chg="del">
          <ac:chgData name="REFESON DOS SANTOS PINHO" userId="S::refeson.pinho@alunos.sc.senac.br::933b3cb3-9c5a-436e-a4d2-2c9e7c480ae1" providerId="AD" clId="Web-{87DCDEDE-360D-138F-1376-673F24388BE3}" dt="2021-11-24T14:48:31.223" v="20"/>
          <ac:picMkLst>
            <pc:docMk/>
            <pc:sldMk cId="2536928758" sldId="277"/>
            <ac:picMk id="9" creationId="{00000000-0000-0000-0000-000000000000}"/>
          </ac:picMkLst>
        </pc:picChg>
      </pc:sldChg>
      <pc:sldChg chg="new del">
        <pc:chgData name="REFESON DOS SANTOS PINHO" userId="S::refeson.pinho@alunos.sc.senac.br::933b3cb3-9c5a-436e-a4d2-2c9e7c480ae1" providerId="AD" clId="Web-{87DCDEDE-360D-138F-1376-673F24388BE3}" dt="2021-11-24T14:35:16.659" v="15"/>
        <pc:sldMkLst>
          <pc:docMk/>
          <pc:sldMk cId="3271610425" sldId="277"/>
        </pc:sldMkLst>
      </pc:sldChg>
      <pc:sldChg chg="addSp delSp modSp add replId">
        <pc:chgData name="REFESON DOS SANTOS PINHO" userId="S::refeson.pinho@alunos.sc.senac.br::933b3cb3-9c5a-436e-a4d2-2c9e7c480ae1" providerId="AD" clId="Web-{87DCDEDE-360D-138F-1376-673F24388BE3}" dt="2021-11-24T18:54:50.467" v="595"/>
        <pc:sldMkLst>
          <pc:docMk/>
          <pc:sldMk cId="225076072" sldId="278"/>
        </pc:sldMkLst>
        <pc:spChg chg="add del mod">
          <ac:chgData name="REFESON DOS SANTOS PINHO" userId="S::refeson.pinho@alunos.sc.senac.br::933b3cb3-9c5a-436e-a4d2-2c9e7c480ae1" providerId="AD" clId="Web-{87DCDEDE-360D-138F-1376-673F24388BE3}" dt="2021-11-24T18:54:50.467" v="595"/>
          <ac:spMkLst>
            <pc:docMk/>
            <pc:sldMk cId="225076072" sldId="278"/>
            <ac:spMk id="2" creationId="{D3FB6CF2-DE53-441F-8312-4F22D24ADCDF}"/>
          </ac:spMkLst>
        </pc:spChg>
      </pc:sldChg>
      <pc:sldChg chg="add del replId">
        <pc:chgData name="REFESON DOS SANTOS PINHO" userId="S::refeson.pinho@alunos.sc.senac.br::933b3cb3-9c5a-436e-a4d2-2c9e7c480ae1" providerId="AD" clId="Web-{87DCDEDE-360D-138F-1376-673F24388BE3}" dt="2021-11-24T18:35:03.643" v="559"/>
        <pc:sldMkLst>
          <pc:docMk/>
          <pc:sldMk cId="3550611804" sldId="278"/>
        </pc:sldMkLst>
      </pc:sldChg>
      <pc:sldChg chg="add del replId">
        <pc:chgData name="REFESON DOS SANTOS PINHO" userId="S::refeson.pinho@alunos.sc.senac.br::933b3cb3-9c5a-436e-a4d2-2c9e7c480ae1" providerId="AD" clId="Web-{87DCDEDE-360D-138F-1376-673F24388BE3}" dt="2021-11-24T18:35:01.846" v="558"/>
        <pc:sldMkLst>
          <pc:docMk/>
          <pc:sldMk cId="1657389102" sldId="279"/>
        </pc:sldMkLst>
      </pc:sldChg>
      <pc:sldChg chg="add replId">
        <pc:chgData name="REFESON DOS SANTOS PINHO" userId="S::refeson.pinho@alunos.sc.senac.br::933b3cb3-9c5a-436e-a4d2-2c9e7c480ae1" providerId="AD" clId="Web-{87DCDEDE-360D-138F-1376-673F24388BE3}" dt="2021-11-24T18:54:51.763" v="596"/>
        <pc:sldMkLst>
          <pc:docMk/>
          <pc:sldMk cId="3733359280" sldId="279"/>
        </pc:sldMkLst>
      </pc:sldChg>
      <pc:sldChg chg="modSp add del replId">
        <pc:chgData name="REFESON DOS SANTOS PINHO" userId="S::refeson.pinho@alunos.sc.senac.br::933b3cb3-9c5a-436e-a4d2-2c9e7c480ae1" providerId="AD" clId="Web-{87DCDEDE-360D-138F-1376-673F24388BE3}" dt="2021-11-24T18:54:32.841" v="591"/>
        <pc:sldMkLst>
          <pc:docMk/>
          <pc:sldMk cId="4071763831" sldId="279"/>
        </pc:sldMkLst>
        <pc:spChg chg="mod">
          <ac:chgData name="REFESON DOS SANTOS PINHO" userId="S::refeson.pinho@alunos.sc.senac.br::933b3cb3-9c5a-436e-a4d2-2c9e7c480ae1" providerId="AD" clId="Web-{87DCDEDE-360D-138F-1376-673F24388BE3}" dt="2021-11-24T18:54:31.029" v="590" actId="1076"/>
          <ac:spMkLst>
            <pc:docMk/>
            <pc:sldMk cId="4071763831" sldId="279"/>
            <ac:spMk id="21" creationId="{28BEA2F4-9DB3-4A3E-8FAC-7FF253A8E70E}"/>
          </ac:spMkLst>
        </pc:spChg>
      </pc:sldChg>
    </pc:docChg>
  </pc:docChgLst>
  <pc:docChgLst>
    <pc:chgData name="REFESON DOS SANTOS PINHO" userId="S::refeson.pinho@alunos.sc.senac.br::933b3cb3-9c5a-436e-a4d2-2c9e7c480ae1" providerId="AD" clId="Web-{B636853B-C61F-CD90-1CD7-6F8789CC5B49}"/>
    <pc:docChg chg="modSld">
      <pc:chgData name="REFESON DOS SANTOS PINHO" userId="S::refeson.pinho@alunos.sc.senac.br::933b3cb3-9c5a-436e-a4d2-2c9e7c480ae1" providerId="AD" clId="Web-{B636853B-C61F-CD90-1CD7-6F8789CC5B49}" dt="2021-11-24T20:28:58.820" v="83" actId="1076"/>
      <pc:docMkLst>
        <pc:docMk/>
      </pc:docMkLst>
      <pc:sldChg chg="modSp">
        <pc:chgData name="REFESON DOS SANTOS PINHO" userId="S::refeson.pinho@alunos.sc.senac.br::933b3cb3-9c5a-436e-a4d2-2c9e7c480ae1" providerId="AD" clId="Web-{B636853B-C61F-CD90-1CD7-6F8789CC5B49}" dt="2021-11-24T20:28:58.820" v="83" actId="1076"/>
        <pc:sldMkLst>
          <pc:docMk/>
          <pc:sldMk cId="0" sldId="270"/>
        </pc:sldMkLst>
        <pc:spChg chg="mod">
          <ac:chgData name="REFESON DOS SANTOS PINHO" userId="S::refeson.pinho@alunos.sc.senac.br::933b3cb3-9c5a-436e-a4d2-2c9e7c480ae1" providerId="AD" clId="Web-{B636853B-C61F-CD90-1CD7-6F8789CC5B49}" dt="2021-11-24T20:28:58.820" v="83" actId="1076"/>
          <ac:spMkLst>
            <pc:docMk/>
            <pc:sldMk cId="0" sldId="270"/>
            <ac:spMk id="3" creationId="{573B3DFD-224F-47ED-8303-D8901F4CD396}"/>
          </ac:spMkLst>
        </pc:spChg>
      </pc:sldChg>
      <pc:sldChg chg="modSp">
        <pc:chgData name="REFESON DOS SANTOS PINHO" userId="S::refeson.pinho@alunos.sc.senac.br::933b3cb3-9c5a-436e-a4d2-2c9e7c480ae1" providerId="AD" clId="Web-{B636853B-C61F-CD90-1CD7-6F8789CC5B49}" dt="2021-11-24T20:28:41.522" v="79" actId="1076"/>
        <pc:sldMkLst>
          <pc:docMk/>
          <pc:sldMk cId="0" sldId="271"/>
        </pc:sldMkLst>
        <pc:spChg chg="mod">
          <ac:chgData name="REFESON DOS SANTOS PINHO" userId="S::refeson.pinho@alunos.sc.senac.br::933b3cb3-9c5a-436e-a4d2-2c9e7c480ae1" providerId="AD" clId="Web-{B636853B-C61F-CD90-1CD7-6F8789CC5B49}" dt="2021-11-24T20:28:41.522" v="79" actId="1076"/>
          <ac:spMkLst>
            <pc:docMk/>
            <pc:sldMk cId="0" sldId="271"/>
            <ac:spMk id="3" creationId="{8B5821D7-9FAD-4609-8801-E7916B2F989A}"/>
          </ac:spMkLst>
        </pc:spChg>
      </pc:sldChg>
      <pc:sldChg chg="addSp delSp modSp">
        <pc:chgData name="REFESON DOS SANTOS PINHO" userId="S::refeson.pinho@alunos.sc.senac.br::933b3cb3-9c5a-436e-a4d2-2c9e7c480ae1" providerId="AD" clId="Web-{B636853B-C61F-CD90-1CD7-6F8789CC5B49}" dt="2021-11-24T20:21:44.045" v="19" actId="1076"/>
        <pc:sldMkLst>
          <pc:docMk/>
          <pc:sldMk cId="0" sldId="272"/>
        </pc:sldMkLst>
        <pc:picChg chg="add del mod">
          <ac:chgData name="REFESON DOS SANTOS PINHO" userId="S::refeson.pinho@alunos.sc.senac.br::933b3cb3-9c5a-436e-a4d2-2c9e7c480ae1" providerId="AD" clId="Web-{B636853B-C61F-CD90-1CD7-6F8789CC5B49}" dt="2021-11-24T20:17:52.789" v="2"/>
          <ac:picMkLst>
            <pc:docMk/>
            <pc:sldMk cId="0" sldId="272"/>
            <ac:picMk id="3" creationId="{962E999A-3EB9-487B-991F-AA895DE5EFBA}"/>
          </ac:picMkLst>
        </pc:picChg>
        <pc:picChg chg="add del mod">
          <ac:chgData name="REFESON DOS SANTOS PINHO" userId="S::refeson.pinho@alunos.sc.senac.br::933b3cb3-9c5a-436e-a4d2-2c9e7c480ae1" providerId="AD" clId="Web-{B636853B-C61F-CD90-1CD7-6F8789CC5B49}" dt="2021-11-24T20:21:12.403" v="10"/>
          <ac:picMkLst>
            <pc:docMk/>
            <pc:sldMk cId="0" sldId="272"/>
            <ac:picMk id="6" creationId="{458828D2-F32E-45C9-A0EE-9F137E033E16}"/>
          </ac:picMkLst>
        </pc:picChg>
        <pc:picChg chg="add mod">
          <ac:chgData name="REFESON DOS SANTOS PINHO" userId="S::refeson.pinho@alunos.sc.senac.br::933b3cb3-9c5a-436e-a4d2-2c9e7c480ae1" providerId="AD" clId="Web-{B636853B-C61F-CD90-1CD7-6F8789CC5B49}" dt="2021-11-24T20:21:44.045" v="19" actId="1076"/>
          <ac:picMkLst>
            <pc:docMk/>
            <pc:sldMk cId="0" sldId="272"/>
            <ac:picMk id="7" creationId="{45361B23-23AD-487E-9FBA-FC4F2FA095CB}"/>
          </ac:picMkLst>
        </pc:picChg>
        <pc:picChg chg="del">
          <ac:chgData name="REFESON DOS SANTOS PINHO" userId="S::refeson.pinho@alunos.sc.senac.br::933b3cb3-9c5a-436e-a4d2-2c9e7c480ae1" providerId="AD" clId="Web-{B636853B-C61F-CD90-1CD7-6F8789CC5B49}" dt="2021-11-24T20:17:29.118" v="0"/>
          <ac:picMkLst>
            <pc:docMk/>
            <pc:sldMk cId="0" sldId="272"/>
            <ac:picMk id="8" creationId="{509D0143-9237-4DE7-89EF-83FE53B697F4}"/>
          </ac:picMkLst>
        </pc:picChg>
      </pc:sldChg>
      <pc:sldChg chg="addSp delSp modSp">
        <pc:chgData name="REFESON DOS SANTOS PINHO" userId="S::refeson.pinho@alunos.sc.senac.br::933b3cb3-9c5a-436e-a4d2-2c9e7c480ae1" providerId="AD" clId="Web-{B636853B-C61F-CD90-1CD7-6F8789CC5B49}" dt="2021-11-24T20:28:33.303" v="78" actId="1076"/>
        <pc:sldMkLst>
          <pc:docMk/>
          <pc:sldMk cId="0" sldId="274"/>
        </pc:sldMkLst>
        <pc:spChg chg="add mod">
          <ac:chgData name="REFESON DOS SANTOS PINHO" userId="S::refeson.pinho@alunos.sc.senac.br::933b3cb3-9c5a-436e-a4d2-2c9e7c480ae1" providerId="AD" clId="Web-{B636853B-C61F-CD90-1CD7-6F8789CC5B49}" dt="2021-11-24T20:28:33.303" v="78" actId="1076"/>
          <ac:spMkLst>
            <pc:docMk/>
            <pc:sldMk cId="0" sldId="274"/>
            <ac:spMk id="2" creationId="{B5F6E22F-CCA0-4DFE-8B75-C9D5F5FCC489}"/>
          </ac:spMkLst>
        </pc:spChg>
        <pc:picChg chg="add del mod">
          <ac:chgData name="REFESON DOS SANTOS PINHO" userId="S::refeson.pinho@alunos.sc.senac.br::933b3cb3-9c5a-436e-a4d2-2c9e7c480ae1" providerId="AD" clId="Web-{B636853B-C61F-CD90-1CD7-6F8789CC5B49}" dt="2021-11-24T20:25:03.221" v="46"/>
          <ac:picMkLst>
            <pc:docMk/>
            <pc:sldMk cId="0" sldId="274"/>
            <ac:picMk id="3" creationId="{272DFDA5-E123-4A5A-8181-DD73779926DA}"/>
          </ac:picMkLst>
        </pc:picChg>
        <pc:picChg chg="mod">
          <ac:chgData name="REFESON DOS SANTOS PINHO" userId="S::refeson.pinho@alunos.sc.senac.br::933b3cb3-9c5a-436e-a4d2-2c9e7c480ae1" providerId="AD" clId="Web-{B636853B-C61F-CD90-1CD7-6F8789CC5B49}" dt="2021-11-24T20:24:38.142" v="45" actId="1076"/>
          <ac:picMkLst>
            <pc:docMk/>
            <pc:sldMk cId="0" sldId="274"/>
            <ac:picMk id="4" creationId="{00000000-0000-0000-0000-000000000000}"/>
          </ac:picMkLst>
        </pc:picChg>
      </pc:sldChg>
      <pc:sldChg chg="addSp modSp">
        <pc:chgData name="REFESON DOS SANTOS PINHO" userId="S::refeson.pinho@alunos.sc.senac.br::933b3cb3-9c5a-436e-a4d2-2c9e7c480ae1" providerId="AD" clId="Web-{B636853B-C61F-CD90-1CD7-6F8789CC5B49}" dt="2021-11-24T20:28:28.725" v="77" actId="1076"/>
        <pc:sldMkLst>
          <pc:docMk/>
          <pc:sldMk cId="0" sldId="275"/>
        </pc:sldMkLst>
        <pc:spChg chg="add mod">
          <ac:chgData name="REFESON DOS SANTOS PINHO" userId="S::refeson.pinho@alunos.sc.senac.br::933b3cb3-9c5a-436e-a4d2-2c9e7c480ae1" providerId="AD" clId="Web-{B636853B-C61F-CD90-1CD7-6F8789CC5B49}" dt="2021-11-24T20:28:28.725" v="77" actId="1076"/>
          <ac:spMkLst>
            <pc:docMk/>
            <pc:sldMk cId="0" sldId="275"/>
            <ac:spMk id="2" creationId="{A9829B98-24F6-4558-80B6-862D6A7304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0097-220D-4ADB-BE5A-0E31AECC5D4A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70D03-E8D3-4DF2-AB87-987F014787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70D03-E8D3-4DF2-AB87-987F0147879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48EA-AD63-49CE-99E0-A27AFA9AF181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A363-9F61-4F2D-91BF-4CE06CFCB5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157166" y="648822"/>
            <a:ext cx="63722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 dirty="0"/>
              <a:t>Analistas </a:t>
            </a:r>
            <a:r>
              <a:rPr lang="pt-BR" sz="4000" b="1" dirty="0" smtClean="0"/>
              <a:t>:</a:t>
            </a:r>
            <a:endParaRPr lang="pt-BR" sz="4000" b="1" dirty="0"/>
          </a:p>
        </p:txBody>
      </p:sp>
      <p:sp>
        <p:nvSpPr>
          <p:cNvPr id="8" name="Retângulo 7"/>
          <p:cNvSpPr/>
          <p:nvPr/>
        </p:nvSpPr>
        <p:spPr>
          <a:xfrm>
            <a:off x="582805" y="14565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u="sng" dirty="0" err="1">
                <a:latin typeface="Calibri (Corpo)"/>
              </a:rPr>
              <a:t>Kanamy</a:t>
            </a:r>
            <a:r>
              <a:rPr lang="pt-BR" b="1" u="sng" dirty="0">
                <a:latin typeface="Calibri (Corpo)"/>
              </a:rPr>
              <a:t> Stewart  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85215" y="422133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>
                <a:latin typeface="Calibri (Corpo)"/>
              </a:rPr>
              <a:t>Refeson</a:t>
            </a:r>
            <a:r>
              <a:rPr lang="pt-BR" b="1" u="sng" dirty="0">
                <a:latin typeface="Calibri (Corpo)"/>
              </a:rPr>
              <a:t> </a:t>
            </a:r>
            <a:r>
              <a:rPr lang="pt-BR" b="1" u="sng" dirty="0" smtClean="0">
                <a:latin typeface="Calibri (Corpo)"/>
              </a:rPr>
              <a:t>Pinho</a:t>
            </a:r>
            <a:endParaRPr lang="pt-BR" b="1" u="sng" dirty="0">
              <a:latin typeface="Calibri (Corpo)"/>
            </a:endParaRPr>
          </a:p>
          <a:p>
            <a:endParaRPr lang="pt-BR" dirty="0"/>
          </a:p>
        </p:txBody>
      </p:sp>
      <p:pic>
        <p:nvPicPr>
          <p:cNvPr id="11" name="Imagem 10" descr="WhatsApp Image 2021-11-15 at 17.22.5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762" y="4663440"/>
            <a:ext cx="2466535" cy="1976511"/>
          </a:xfrm>
          <a:prstGeom prst="rect">
            <a:avLst/>
          </a:prstGeom>
        </p:spPr>
      </p:pic>
      <p:pic>
        <p:nvPicPr>
          <p:cNvPr id="12" name="Imagem 11" descr="16234661719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156" y="1856935"/>
            <a:ext cx="2556804" cy="2275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B9CFE53D-564A-43A9-AF68-BB85D03BD7F1}"/>
              </a:ext>
            </a:extLst>
          </p:cNvPr>
          <p:cNvSpPr txBox="1"/>
          <p:nvPr/>
        </p:nvSpPr>
        <p:spPr>
          <a:xfrm>
            <a:off x="109268" y="914400"/>
            <a:ext cx="4827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/>
              <a:t>Diagrama de Caso de Uso</a:t>
            </a:r>
            <a:endParaRPr lang="pt-BR" sz="3600">
              <a:cs typeface="Calibri"/>
            </a:endParaRPr>
          </a:p>
        </p:txBody>
      </p:sp>
      <p:pic>
        <p:nvPicPr>
          <p:cNvPr id="7" name="Imagem 8" descr="Diagrama&#10;&#10;Descrição gerada automaticamente">
            <a:extLst>
              <a:ext uri="{FF2B5EF4-FFF2-40B4-BE49-F238E27FC236}">
                <a16:creationId xmlns="" xmlns:a16="http://schemas.microsoft.com/office/drawing/2014/main" id="{45361B23-23AD-487E-9FBA-FC4F2FA095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69" y="2103277"/>
            <a:ext cx="8853577" cy="47361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20" name="Tabela 19">
            <a:extLst>
              <a:ext uri="{FF2B5EF4-FFF2-40B4-BE49-F238E27FC236}">
                <a16:creationId xmlns="" xmlns:a16="http://schemas.microsoft.com/office/drawing/2014/main" id="{2BB78198-B8E4-451E-AC42-222A51CA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5026760"/>
              </p:ext>
            </p:extLst>
          </p:nvPr>
        </p:nvGraphicFramePr>
        <p:xfrm>
          <a:off x="337571" y="629582"/>
          <a:ext cx="7290391" cy="61490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0648">
                  <a:extLst>
                    <a:ext uri="{9D8B030D-6E8A-4147-A177-3AD203B41FA5}">
                      <a16:colId xmlns="" xmlns:a16="http://schemas.microsoft.com/office/drawing/2014/main" val="70164402"/>
                    </a:ext>
                  </a:extLst>
                </a:gridCol>
                <a:gridCol w="291905">
                  <a:extLst>
                    <a:ext uri="{9D8B030D-6E8A-4147-A177-3AD203B41FA5}">
                      <a16:colId xmlns="" xmlns:a16="http://schemas.microsoft.com/office/drawing/2014/main" val="1480039161"/>
                    </a:ext>
                  </a:extLst>
                </a:gridCol>
                <a:gridCol w="4557838">
                  <a:extLst>
                    <a:ext uri="{9D8B030D-6E8A-4147-A177-3AD203B41FA5}">
                      <a16:colId xmlns="" xmlns:a16="http://schemas.microsoft.com/office/drawing/2014/main" val="3837443295"/>
                    </a:ext>
                  </a:extLst>
                </a:gridCol>
              </a:tblGrid>
              <a:tr h="90400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Nome do caso de Uso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Sistema deverá cadastrar uma nova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912488"/>
                  </a:ext>
                </a:extLst>
              </a:tr>
              <a:tr h="252159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Ator Principal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Dono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4194000"/>
                  </a:ext>
                </a:extLst>
              </a:tr>
              <a:tr h="44828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Atores Secundários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759180"/>
                  </a:ext>
                </a:extLst>
              </a:tr>
              <a:tr h="36423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Resumo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Registrar dados da academia e endereço.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6069156"/>
                  </a:ext>
                </a:extLst>
              </a:tr>
              <a:tr h="289515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Pré-condições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Ter todos os dados em validos para cadastro.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474182"/>
                  </a:ext>
                </a:extLst>
              </a:tr>
              <a:tr h="289515">
                <a:tc gridSpan="3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Fluxo Principal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4952712"/>
                  </a:ext>
                </a:extLst>
              </a:tr>
              <a:tr h="270838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2255879"/>
                  </a:ext>
                </a:extLst>
              </a:tr>
              <a:tr h="1643706"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Inserir dados validos na página de cadastro.</a:t>
                      </a:r>
                      <a:endParaRPr lang="pt-BR"/>
                    </a:p>
                    <a:p>
                      <a:pPr lvl="0">
                        <a:buNone/>
                      </a:pPr>
                      <a:r>
                        <a:rPr lang="pt-BR">
                          <a:effectLst/>
                        </a:rPr>
                        <a:t>2- Informar horário de atendimento da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Validar os dados inseridos pelo usuário.</a:t>
                      </a:r>
                    </a:p>
                    <a:p>
                      <a:pPr lvl="0">
                        <a:buNone/>
                      </a:pPr>
                      <a:r>
                        <a:rPr lang="pt-BR">
                          <a:effectLst/>
                        </a:rPr>
                        <a:t>2- Registrar os dados que foram inseridos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7010014"/>
                  </a:ext>
                </a:extLst>
              </a:tr>
              <a:tr h="289515">
                <a:tc gridSpan="3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Fluxo Alternativo -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351348"/>
                  </a:ext>
                </a:extLst>
              </a:tr>
              <a:tr h="261498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501839"/>
                  </a:ext>
                </a:extLst>
              </a:tr>
              <a:tr h="336212"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O Dono de academia poderá solicitar alteração e recuperação de senha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1- o Sistema deverá enviar um e-mail e em seguida um confirmação por </a:t>
                      </a:r>
                      <a:r>
                        <a:rPr lang="pt-BR" dirty="0" err="1">
                          <a:effectLst/>
                        </a:rPr>
                        <a:t>sms</a:t>
                      </a:r>
                      <a:r>
                        <a:rPr lang="pt-BR" dirty="0">
                          <a:effectLst/>
                        </a:rPr>
                        <a:t> para redefinir a senha de </a:t>
                      </a:r>
                      <a:r>
                        <a:rPr lang="pt-BR" dirty="0" err="1">
                          <a:effectLst/>
                        </a:rPr>
                        <a:t>usuario</a:t>
                      </a:r>
                      <a:r>
                        <a:rPr lang="pt-BR" dirty="0">
                          <a:effectLst/>
                        </a:rPr>
                        <a:t> dono de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44636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28BEA2F4-9DB3-4A3E-8FAC-7FF253A8E70E}"/>
              </a:ext>
            </a:extLst>
          </p:cNvPr>
          <p:cNvSpPr txBox="1"/>
          <p:nvPr/>
        </p:nvSpPr>
        <p:spPr>
          <a:xfrm>
            <a:off x="201957" y="198493"/>
            <a:ext cx="37822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/>
              <a:t>Descrição dos Casos de Uso</a:t>
            </a:r>
            <a:endParaRPr lang="pt-BR" sz="2400" b="1" i="1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57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20" name="Tabela 19">
            <a:extLst>
              <a:ext uri="{FF2B5EF4-FFF2-40B4-BE49-F238E27FC236}">
                <a16:creationId xmlns="" xmlns:a16="http://schemas.microsoft.com/office/drawing/2014/main" id="{2BB78198-B8E4-451E-AC42-222A51CA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0923587"/>
              </p:ext>
            </p:extLst>
          </p:nvPr>
        </p:nvGraphicFramePr>
        <p:xfrm>
          <a:off x="293609" y="691128"/>
          <a:ext cx="7290391" cy="60613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0648">
                  <a:extLst>
                    <a:ext uri="{9D8B030D-6E8A-4147-A177-3AD203B41FA5}">
                      <a16:colId xmlns="" xmlns:a16="http://schemas.microsoft.com/office/drawing/2014/main" val="70164402"/>
                    </a:ext>
                  </a:extLst>
                </a:gridCol>
                <a:gridCol w="291905">
                  <a:extLst>
                    <a:ext uri="{9D8B030D-6E8A-4147-A177-3AD203B41FA5}">
                      <a16:colId xmlns="" xmlns:a16="http://schemas.microsoft.com/office/drawing/2014/main" val="1480039161"/>
                    </a:ext>
                  </a:extLst>
                </a:gridCol>
                <a:gridCol w="4557838">
                  <a:extLst>
                    <a:ext uri="{9D8B030D-6E8A-4147-A177-3AD203B41FA5}">
                      <a16:colId xmlns="" xmlns:a16="http://schemas.microsoft.com/office/drawing/2014/main" val="3837443295"/>
                    </a:ext>
                  </a:extLst>
                </a:gridCol>
              </a:tblGrid>
              <a:tr h="90400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Nome do caso de Uso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Informar treino em academias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912488"/>
                  </a:ext>
                </a:extLst>
              </a:tr>
              <a:tr h="2521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Ator Principal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Usuário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4194000"/>
                  </a:ext>
                </a:extLst>
              </a:tr>
              <a:tr h="4482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Atores Secundários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759180"/>
                  </a:ext>
                </a:extLst>
              </a:tr>
              <a:tr h="36423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Resumo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Usuário irá informar que irá realizar treino em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6069156"/>
                  </a:ext>
                </a:extLst>
              </a:tr>
              <a:tr h="289515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Pré-condições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Usuário ter cadastro.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474182"/>
                  </a:ext>
                </a:extLst>
              </a:tr>
              <a:tr h="289515">
                <a:tc gridSpan="3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Fluxo Principal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4952712"/>
                  </a:ext>
                </a:extLst>
              </a:tr>
              <a:tr h="270838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2255879"/>
                  </a:ext>
                </a:extLst>
              </a:tr>
              <a:tr h="1643706"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Efetuar login na plataforma.</a:t>
                      </a:r>
                      <a:endParaRPr lang="pt-BR"/>
                    </a:p>
                    <a:p>
                      <a:pPr lvl="0">
                        <a:buNone/>
                      </a:pPr>
                      <a:r>
                        <a:rPr lang="pt-BR">
                          <a:effectLst/>
                        </a:rPr>
                        <a:t>2- Verificar a academias mais próximas.</a:t>
                      </a:r>
                    </a:p>
                    <a:p>
                      <a:pPr lvl="0">
                        <a:buNone/>
                      </a:pPr>
                      <a:r>
                        <a:rPr lang="pt-BR">
                          <a:effectLst/>
                        </a:rPr>
                        <a:t>3- Informar treino na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1- Autenticar </a:t>
                      </a:r>
                      <a:r>
                        <a:rPr lang="pt-BR" dirty="0" err="1">
                          <a:effectLst/>
                        </a:rPr>
                        <a:t>login</a:t>
                      </a:r>
                      <a:r>
                        <a:rPr lang="pt-BR" dirty="0">
                          <a:effectLst/>
                        </a:rPr>
                        <a:t> de usuário.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2- Verificar academias perto do usuário e que estejam abertas, e informar para o usuário.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7010014"/>
                  </a:ext>
                </a:extLst>
              </a:tr>
              <a:tr h="289515">
                <a:tc gridSpan="3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Fluxo Alternativo -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351348"/>
                  </a:ext>
                </a:extLst>
              </a:tr>
              <a:tr h="261498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501839"/>
                  </a:ext>
                </a:extLst>
              </a:tr>
              <a:tr h="336212"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Usuário poderá entrar em contato com uma academia.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1- informar a academia que o usuário enviou uma mensagem.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44636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28BEA2F4-9DB3-4A3E-8FAC-7FF253A8E70E}"/>
              </a:ext>
            </a:extLst>
          </p:cNvPr>
          <p:cNvSpPr txBox="1"/>
          <p:nvPr/>
        </p:nvSpPr>
        <p:spPr>
          <a:xfrm>
            <a:off x="307465" y="207286"/>
            <a:ext cx="37822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/>
              <a:t>Descrição dos Casos de Uso</a:t>
            </a:r>
            <a:endParaRPr lang="pt-BR" sz="2400" b="1" i="1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07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20" name="Tabela 19">
            <a:extLst>
              <a:ext uri="{FF2B5EF4-FFF2-40B4-BE49-F238E27FC236}">
                <a16:creationId xmlns="" xmlns:a16="http://schemas.microsoft.com/office/drawing/2014/main" id="{2BB78198-B8E4-451E-AC42-222A51CA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3064182"/>
              </p:ext>
            </p:extLst>
          </p:nvPr>
        </p:nvGraphicFramePr>
        <p:xfrm>
          <a:off x="153680" y="566697"/>
          <a:ext cx="8812552" cy="6140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50231">
                  <a:extLst>
                    <a:ext uri="{9D8B030D-6E8A-4147-A177-3AD203B41FA5}">
                      <a16:colId xmlns="" xmlns:a16="http://schemas.microsoft.com/office/drawing/2014/main" val="70164402"/>
                    </a:ext>
                  </a:extLst>
                </a:gridCol>
                <a:gridCol w="352850">
                  <a:extLst>
                    <a:ext uri="{9D8B030D-6E8A-4147-A177-3AD203B41FA5}">
                      <a16:colId xmlns="" xmlns:a16="http://schemas.microsoft.com/office/drawing/2014/main" val="1480039161"/>
                    </a:ext>
                  </a:extLst>
                </a:gridCol>
                <a:gridCol w="5509471">
                  <a:extLst>
                    <a:ext uri="{9D8B030D-6E8A-4147-A177-3AD203B41FA5}">
                      <a16:colId xmlns="" xmlns:a16="http://schemas.microsoft.com/office/drawing/2014/main" val="3837443295"/>
                    </a:ext>
                  </a:extLst>
                </a:gridCol>
              </a:tblGrid>
              <a:tr h="7364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Nome do caso de Uso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Cadastrar um produto / serviço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912488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Ator Principal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Donos de Academias e Profissionais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4194000"/>
                  </a:ext>
                </a:extLst>
              </a:tr>
              <a:tr h="364065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Atores Secundários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pt-BR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759180"/>
                  </a:ext>
                </a:extLst>
              </a:tr>
              <a:tr h="297871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Resumo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Cadastrar um produto para venda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6069156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Pré-condições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Ter um cadastro via CNPJ valido.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474182"/>
                  </a:ext>
                </a:extLst>
              </a:tr>
              <a:tr h="239952">
                <a:tc gridSpan="3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Fluxo Principal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4952712"/>
                  </a:ext>
                </a:extLst>
              </a:tr>
              <a:tr h="239952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2255879"/>
                  </a:ext>
                </a:extLst>
              </a:tr>
              <a:tr h="1894796">
                <a:tc gridSpan="2"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1- Efetuar o </a:t>
                      </a:r>
                      <a:r>
                        <a:rPr lang="pt-BR" dirty="0" err="1">
                          <a:effectLst/>
                        </a:rPr>
                        <a:t>login</a:t>
                      </a:r>
                      <a:r>
                        <a:rPr lang="pt-BR" dirty="0">
                          <a:effectLst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2- Registrar dados do produto ou serviço.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3- Informar valor de frete caso seja produto.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4- Em caso de serviço, deverá informar agenda de atendimento.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1- Autenticar </a:t>
                      </a:r>
                      <a:r>
                        <a:rPr lang="pt-BR" dirty="0" err="1">
                          <a:effectLst/>
                        </a:rPr>
                        <a:t>login</a:t>
                      </a:r>
                      <a:r>
                        <a:rPr lang="pt-BR" dirty="0">
                          <a:effectLst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2- Validar dados de produto ou serviço.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3- Solicitar valor de frete caso seja produto.</a:t>
                      </a:r>
                    </a:p>
                    <a:p>
                      <a:pPr lvl="0">
                        <a:buNone/>
                      </a:pPr>
                      <a:r>
                        <a:rPr lang="pt-BR" dirty="0">
                          <a:effectLst/>
                        </a:rPr>
                        <a:t>4- Solicitar agenda em caso de cadastro de serviços.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7010014"/>
                  </a:ext>
                </a:extLst>
              </a:tr>
              <a:tr h="239952">
                <a:tc gridSpan="3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Fluxo Alternativo -</a:t>
                      </a:r>
                    </a:p>
                  </a:txBody>
                  <a:tcPr marL="68580" marR="68580" marT="0" marB="0" anchor="ctr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351348"/>
                  </a:ext>
                </a:extLst>
              </a:tr>
              <a:tr h="239952">
                <a:tc gridSpan="2"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Ator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Ações do Sistema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501839"/>
                  </a:ext>
                </a:extLst>
              </a:tr>
              <a:tr h="901890">
                <a:tc gridSpan="2"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1- O usuário que possuí cadastro CNPJ, poderá cadastrar quantos produtos quiser.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1- O sistema deverá informar o usuário que possuí cadastro CNPJ quando um produto ou serviço for vendido.</a:t>
                      </a:r>
                    </a:p>
                  </a:txBody>
                  <a:tcPr marL="68580" marR="68580" marT="0" marB="0">
                    <a:solidFill>
                      <a:srgbClr val="D643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44636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28BEA2F4-9DB3-4A3E-8FAC-7FF253A8E70E}"/>
              </a:ext>
            </a:extLst>
          </p:cNvPr>
          <p:cNvSpPr txBox="1"/>
          <p:nvPr/>
        </p:nvSpPr>
        <p:spPr>
          <a:xfrm>
            <a:off x="33648" y="77248"/>
            <a:ext cx="37822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/>
              <a:t>Descrição dos Casos de Uso</a:t>
            </a:r>
            <a:endParaRPr lang="pt-BR" sz="2400" b="1" i="1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35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774" y="-71887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B5F6E22F-CCA0-4DFE-8B75-C9D5F5FCC489}"/>
              </a:ext>
            </a:extLst>
          </p:cNvPr>
          <p:cNvSpPr txBox="1"/>
          <p:nvPr/>
        </p:nvSpPr>
        <p:spPr>
          <a:xfrm>
            <a:off x="454326" y="1978325"/>
            <a:ext cx="479916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/>
              <a:t>Diagrama de Sequência</a:t>
            </a:r>
            <a:endParaRPr lang="pt-BR" sz="4000"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9829B98-24F6-4558-80B6-862D6A73046A}"/>
              </a:ext>
            </a:extLst>
          </p:cNvPr>
          <p:cNvSpPr txBox="1"/>
          <p:nvPr/>
        </p:nvSpPr>
        <p:spPr>
          <a:xfrm>
            <a:off x="-106392" y="2352136"/>
            <a:ext cx="5546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/>
              <a:t>Diagrama de Mapeamento de Classes</a:t>
            </a:r>
            <a:endParaRPr lang="pt-BR" sz="360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908720"/>
            <a:ext cx="374441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2500" dirty="0"/>
              <a:t>Saúde, b</a:t>
            </a:r>
            <a:r>
              <a:rPr lang="pt-BR" sz="2500" dirty="0" smtClean="0"/>
              <a:t>em-estar </a:t>
            </a:r>
            <a:r>
              <a:rPr lang="pt-BR" sz="2500" dirty="0"/>
              <a:t>e equilíbrio. </a:t>
            </a:r>
          </a:p>
          <a:p>
            <a:pPr algn="ctr" fontAlgn="base"/>
            <a:r>
              <a:rPr lang="pt-BR" sz="2500" dirty="0"/>
              <a:t>- O sistema ou aplicativo Olympia será uma </a:t>
            </a:r>
            <a:r>
              <a:rPr lang="pt-BR" sz="2500" dirty="0" smtClean="0"/>
              <a:t>plataforma  </a:t>
            </a:r>
            <a:r>
              <a:rPr lang="pt-BR" sz="2500" dirty="0"/>
              <a:t>de </a:t>
            </a:r>
            <a:r>
              <a:rPr lang="pt-BR" sz="2500" dirty="0" smtClean="0"/>
              <a:t>acesso web e mobile </a:t>
            </a:r>
            <a:r>
              <a:rPr lang="pt-BR" sz="2500" dirty="0"/>
              <a:t>que poderá ser cadastrado academias, usuários(alunos) ,profissionais da saúde</a:t>
            </a:r>
            <a:r>
              <a:rPr lang="pt-BR" sz="2500" dirty="0" smtClean="0"/>
              <a:t>, produtos, serviços </a:t>
            </a:r>
            <a:r>
              <a:rPr lang="pt-BR" sz="2500" dirty="0"/>
              <a:t>e etc. </a:t>
            </a:r>
          </a:p>
          <a:p>
            <a:pPr fontAlgn="base"/>
            <a:endParaRPr lang="pt-BR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07187" y="-174812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637649" y="1085647"/>
            <a:ext cx="63722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b="1">
                <a:cs typeface="Calibri"/>
              </a:rPr>
              <a:t>Necessidades do Cliente: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99088F9-9C1C-4EA5-B6AA-AEAB9CEFCA65}"/>
              </a:ext>
            </a:extLst>
          </p:cNvPr>
          <p:cNvSpPr txBox="1"/>
          <p:nvPr/>
        </p:nvSpPr>
        <p:spPr>
          <a:xfrm>
            <a:off x="209043" y="1831456"/>
            <a:ext cx="47660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Cliente que já atua formando profissionais na área da educação, saúde e demais áreas comercias está entrando agora em um novo nicho que é o ramo da saúde por meio do incentivo ao esporte ,bem estar a partir da criação de academias e já poder fazer a inserção da mão de obra formada em suas unidades.</a:t>
            </a:r>
          </a:p>
          <a:p>
            <a:r>
              <a:rPr lang="pt-BR" dirty="0">
                <a:cs typeface="Calibri"/>
              </a:rPr>
              <a:t>Aproveitando que está reformando suas unidades como aconteceu na unidade Joinville já está criando o espaço das academias para seu uso e precisa de um sistema para gerenciar todo o funcionamento dessas academias.</a:t>
            </a:r>
          </a:p>
        </p:txBody>
      </p:sp>
      <p:pic>
        <p:nvPicPr>
          <p:cNvPr id="7" name="Imagem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4271932"/>
            <a:ext cx="3657600" cy="2403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692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0"/>
            <a:ext cx="38884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Escopo:</a:t>
            </a:r>
          </a:p>
          <a:p>
            <a:endParaRPr lang="pt-BR" sz="32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09316" y="548681"/>
            <a:ext cx="3960440" cy="61709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 b="1" dirty="0" smtClean="0"/>
              <a:t>OBJETIVOS DO DOCUMENTO</a:t>
            </a:r>
            <a:endParaRPr lang="pt-BR" sz="1300" dirty="0" smtClean="0"/>
          </a:p>
          <a:p>
            <a:r>
              <a:rPr lang="pt-BR" sz="1300" dirty="0" smtClean="0"/>
              <a:t>Esse documento tem como finalidade descrever o plano de gerenciamento de escopo, estabelecendo os meios pelo qual será definido o escopo, critérios de mudança de escopo e como será realizada a documentação do escopo.</a:t>
            </a:r>
          </a:p>
          <a:p>
            <a:r>
              <a:rPr lang="pt-PT" sz="1300" b="1" dirty="0" smtClean="0"/>
              <a:t>OBJETIVOS E CRITÉRIOS DE ACEITAÇÃO</a:t>
            </a:r>
            <a:endParaRPr lang="pt-BR" sz="1300" b="1" dirty="0" smtClean="0"/>
          </a:p>
          <a:p>
            <a:r>
              <a:rPr lang="pt-PT" sz="1300" dirty="0" smtClean="0"/>
              <a:t>Status das entregras quinzenalmente dentro do prazo e custo previamente concordado.Autorização previa dos envolvidos no escopo para execução desenvolver o sistema</a:t>
            </a:r>
            <a:endParaRPr lang="pt-BR" sz="1300" dirty="0" smtClean="0"/>
          </a:p>
          <a:p>
            <a:r>
              <a:rPr lang="pt-PT" sz="1300" dirty="0" smtClean="0"/>
              <a:t> </a:t>
            </a:r>
            <a:endParaRPr lang="pt-BR" sz="1300" dirty="0" smtClean="0"/>
          </a:p>
          <a:p>
            <a:r>
              <a:rPr lang="pt-PT" sz="1300" b="1" dirty="0" smtClean="0"/>
              <a:t>ESCOPO DO PRODUTO</a:t>
            </a:r>
            <a:endParaRPr lang="pt-BR" sz="1300" b="1" dirty="0" smtClean="0"/>
          </a:p>
          <a:p>
            <a:r>
              <a:rPr lang="pt-PT" sz="1300" dirty="0" smtClean="0"/>
              <a:t>O Olympia sistema é voltado para academias,profissionais da saúde e todos que buscam um ambiente visando cuidar da saúde e bem estar..</a:t>
            </a:r>
            <a:endParaRPr lang="pt-BR" sz="1300" dirty="0" smtClean="0"/>
          </a:p>
          <a:p>
            <a:r>
              <a:rPr lang="pt-PT" sz="1300" dirty="0" smtClean="0"/>
              <a:t> </a:t>
            </a:r>
            <a:endParaRPr lang="pt-BR" sz="1300" dirty="0" smtClean="0"/>
          </a:p>
          <a:p>
            <a:r>
              <a:rPr lang="pt-PT" sz="1300" b="1" dirty="0" smtClean="0"/>
              <a:t>RESTRIÇÕES</a:t>
            </a:r>
            <a:endParaRPr lang="pt-BR" sz="1300" b="1" dirty="0" smtClean="0"/>
          </a:p>
          <a:p>
            <a:r>
              <a:rPr lang="pt-PT" sz="1300" dirty="0" smtClean="0"/>
              <a:t>Todos os profissionais que serão cadastrados no sistema terão que ter uma certifição da sua profissão, as Academias terão que ter CNPJ em dias com o governo e alvará de funcionamento para poder ser cadastrados no sistema.</a:t>
            </a:r>
            <a:endParaRPr lang="pt-BR" sz="1300" dirty="0" smtClean="0"/>
          </a:p>
          <a:p>
            <a:r>
              <a:rPr lang="pt-PT" sz="1300" dirty="0" smtClean="0"/>
              <a:t> </a:t>
            </a:r>
            <a:endParaRPr lang="pt-BR" sz="1300" dirty="0" smtClean="0"/>
          </a:p>
          <a:p>
            <a:r>
              <a:rPr lang="pt-PT" sz="1300" b="1" dirty="0" smtClean="0"/>
              <a:t>PREMISSAS</a:t>
            </a:r>
            <a:endParaRPr lang="pt-BR" sz="1300" b="1" dirty="0" smtClean="0"/>
          </a:p>
          <a:p>
            <a:r>
              <a:rPr lang="pt-PT" sz="1300" dirty="0" smtClean="0"/>
              <a:t>As academias ter um responsável legal para acessar e poder fazer alterações ou cadastro de profissionais e demais funcionalidades.</a:t>
            </a:r>
            <a:endParaRPr lang="pt-BR" sz="1300" dirty="0" smtClean="0"/>
          </a:p>
          <a:p>
            <a:r>
              <a:rPr lang="pt-PT" sz="1300" dirty="0" smtClean="0"/>
              <a:t> </a:t>
            </a:r>
            <a:endParaRPr lang="pt-BR" sz="13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37876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1546342"/>
              </p:ext>
            </p:extLst>
          </p:nvPr>
        </p:nvGraphicFramePr>
        <p:xfrm>
          <a:off x="40341" y="605118"/>
          <a:ext cx="4464496" cy="6196971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76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Calibri"/>
                          <a:ea typeface="Calibri"/>
                          <a:cs typeface="Times New Roman"/>
                        </a:rPr>
                        <a:t>REQUISITOS CADASTRO DE ACADEMIAS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4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u="sng">
                          <a:latin typeface="Calibri"/>
                          <a:ea typeface="Calibri"/>
                          <a:cs typeface="Times New Roman"/>
                        </a:rPr>
                        <a:t>Cadastro de Academias: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RF001: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como dado primário a sua inscrição no CNPJ;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RF002: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a sua razão social;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RF003: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o seu endereço;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RF004: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telefone de contato;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RF005: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o responsável pela academia;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RF006: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o e-mail do responsável;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30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REQUISITOS CADASTRO DE PROFISSIONAIS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88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u="sng">
                          <a:latin typeface="Calibri"/>
                          <a:ea typeface="Calibri"/>
                          <a:cs typeface="Times New Roman"/>
                        </a:rPr>
                        <a:t>Cadastro de Profissionais: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 b="1" i="1" u="none"/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RF007: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CPF;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RF008: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nome completo;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RF009: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endereço;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RF010: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sua profissão;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RF011: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CRM( caso seja relacionado a área da saúde);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RF012: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gênero;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RF013: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e-mail;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30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REQUISITOS CADASTRO DE USUÁRIOS(ALUNOS)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288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u="sng">
                          <a:latin typeface="Calibri"/>
                          <a:ea typeface="Calibri"/>
                          <a:cs typeface="Times New Roman"/>
                        </a:rPr>
                        <a:t>Cadastro de Alunos: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 b="1" i="1" u="none"/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RF014: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CPF;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RF015: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nome completo;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RF016: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endereço;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RF017: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gênero;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RF018: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telefone;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830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RF019: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none">
                          <a:latin typeface="Calibri"/>
                          <a:ea typeface="Calibri"/>
                          <a:cs typeface="Times New Roman"/>
                        </a:rPr>
                        <a:t>Deverá informar seu e-mail;</a:t>
                      </a:r>
                    </a:p>
                  </a:txBody>
                  <a:tcPr marL="55488" marR="554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59968" y="140496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/>
              <a:t>Requisitos Funcionais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0" y="857694"/>
          <a:ext cx="4752528" cy="5794924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112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Calibri"/>
                          <a:ea typeface="Calibri"/>
                          <a:cs typeface="Times New Roman"/>
                        </a:rPr>
                        <a:t>REQUISITOS DO SISTEMA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7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u="sng">
                          <a:latin typeface="Calibri"/>
                          <a:ea typeface="Calibri"/>
                          <a:cs typeface="Times New Roman"/>
                        </a:rPr>
                        <a:t>Cadastro do sistema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5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RF020: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Deve enviar uma mensagem de confirmação do cadastro dos alunos para seu e-mail;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RF021: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Deve enviar uma mensagem de confirmação do cadastro das academias para o e-mail;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RF022: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Deve enviar uma mensagem de confirmação do cadastro do profissional para seu e-mail cadastrado;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RF023: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aluno solicitar ir realizar o treino em uma academia da rede, deve-se enviar uma mensagem para a academia;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RF024: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aluno solicitar agendamento de uma consulta com um profissional, deve enviar um e-mail para o profissional com os dados do aluno;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RF025: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aluno solicitar acompanhamento de um personal </a:t>
                      </a:r>
                      <a:r>
                        <a:rPr lang="pt-BR" sz="1050" b="1" i="1" u="none" err="1">
                          <a:latin typeface="Calibri"/>
                          <a:ea typeface="Calibri"/>
                          <a:cs typeface="Times New Roman"/>
                        </a:rPr>
                        <a:t>trainer</a:t>
                      </a: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, deve-se enviar um e-mail para o profissional com os dados do aluno;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RF026: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cadastrar um produto para venda, a academia ou profissional, deverá informar a quantidade disponível;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RF027: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ser vendido um produto, o comprador poderá escolher retirar no local, ou combinar entrega com o vendedor;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41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RF028: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ser vendido um produto deverá ser enviado para o comprador um comprovante de compra e detalhes do pedido;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RF029: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ser vendido um produto, deverá ser enviado os detalhes da compra e dados do comprador para o vendedor;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RF030: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Após uma compra o comprador poderá deixar uma nota sobre o atendimento do vendedor;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RF031: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Após uma compra o comprador poderá deixar uma nota sobre o produto;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latin typeface="Calibri"/>
                          <a:ea typeface="Calibri"/>
                          <a:cs typeface="Times New Roman"/>
                        </a:rPr>
                        <a:t>RF032: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50" b="1" i="1" u="none">
                          <a:latin typeface="Calibri"/>
                          <a:ea typeface="Calibri"/>
                          <a:cs typeface="Times New Roman"/>
                        </a:rPr>
                        <a:t>Ao efetuar os exercícios em uma academia, o aluno poderá deixar a nota no perfil da academia;</a:t>
                      </a:r>
                    </a:p>
                  </a:txBody>
                  <a:tcPr marL="51789" marR="51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23528" y="404664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/>
              <a:t>Requisitos Funcionais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3491753"/>
              </p:ext>
            </p:extLst>
          </p:nvPr>
        </p:nvGraphicFramePr>
        <p:xfrm>
          <a:off x="67235" y="793376"/>
          <a:ext cx="4464494" cy="5896568"/>
        </p:xfrm>
        <a:graphic>
          <a:graphicData uri="http://schemas.openxmlformats.org/drawingml/2006/table">
            <a:tbl>
              <a:tblPr/>
              <a:tblGrid>
                <a:gridCol w="887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76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308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>
                          <a:latin typeface="Calibri"/>
                          <a:ea typeface="Calibri"/>
                          <a:cs typeface="Times New Roman"/>
                        </a:rPr>
                        <a:t>REQUISITOS NÃO FUNCIONAIS</a:t>
                      </a: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u="sng">
                          <a:latin typeface="Calibri"/>
                          <a:ea typeface="Calibri"/>
                          <a:cs typeface="Times New Roman"/>
                        </a:rPr>
                        <a:t>Cadastro de Academias: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RNF033: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Após ser informado o CNPJ da academia, o sistema deverá fazer uma validação, para saber se o CNPJ está ativo e é valido;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5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RNF034: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Os Campos aonde será informado dados de caracteres deverá ter uma validação para que não aceite caracteres numéricos;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RNF035: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Os campos aonde será informado dados numéricos não deverá aceitar caracteres;  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92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RNF036: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Caso um campo obrigatório fique em branco, quando o usuário avançar para outro campo, o campo obrigatório deverá ficar em vermelho, sinalizando a sua obrigatoriedade;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14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RNF037: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 sistema deverá ser desenvolvido com a linguagem de programação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Ruby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on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rails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 para seu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back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end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14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RNF038: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 Sistema deverá ser integrado com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JavaScript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, Angular, e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Bootstrap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 no seu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front-end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61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RNF039: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 Sistema deverá rodar com o banco de dados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Postgresql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, e deverá suportar no mínimo 5 mil acessos por minuto, e no máximo 25 mil acessos.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RNF040: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 Usuário que solicitar a exclusão dos seus dados da aplicação, deverá substituir todas as informações do usuário por ***;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55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u="sng">
                          <a:latin typeface="Calibri"/>
                          <a:ea typeface="Calibri"/>
                          <a:cs typeface="Times New Roman"/>
                        </a:rPr>
                        <a:t>RNF041: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O Sistema deverá conter na tela de </a:t>
                      </a:r>
                      <a:r>
                        <a:rPr lang="pt-BR" sz="1200" b="1" i="1" u="sng" err="1">
                          <a:latin typeface="Calibri"/>
                          <a:ea typeface="Calibri"/>
                          <a:cs typeface="Times New Roman"/>
                        </a:rPr>
                        <a:t>login</a:t>
                      </a:r>
                      <a:r>
                        <a:rPr lang="pt-BR" sz="1200" b="1" i="1" u="sng">
                          <a:latin typeface="Calibri"/>
                          <a:ea typeface="Calibri"/>
                          <a:cs typeface="Times New Roman"/>
                        </a:rPr>
                        <a:t>, um campo para o usuário realizar novo cadastro, e solicitar a recuperação da senha;</a:t>
                      </a:r>
                      <a:endParaRPr lang="pt-BR" sz="1200" b="1" i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551" marR="67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573B3DFD-224F-47ED-8303-D8901F4CD396}"/>
              </a:ext>
            </a:extLst>
          </p:cNvPr>
          <p:cNvSpPr txBox="1"/>
          <p:nvPr/>
        </p:nvSpPr>
        <p:spPr>
          <a:xfrm>
            <a:off x="199452" y="1946863"/>
            <a:ext cx="394738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>
                <a:cs typeface="Calibri"/>
              </a:rPr>
              <a:t>DER-Diagrama de Entidade e Relacionamento</a:t>
            </a:r>
            <a:endParaRPr lang="pt-BR" sz="400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e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39952" y="0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Olympia System</a:t>
            </a:r>
            <a:endParaRPr lang="pt-BR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B5821D7-9FAD-4609-8801-E7916B2F989A}"/>
              </a:ext>
            </a:extLst>
          </p:cNvPr>
          <p:cNvSpPr txBox="1"/>
          <p:nvPr/>
        </p:nvSpPr>
        <p:spPr>
          <a:xfrm>
            <a:off x="548431" y="2262474"/>
            <a:ext cx="41425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>
                <a:cs typeface="Calibri"/>
              </a:rPr>
              <a:t>Diagrama de Classe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1290</Words>
  <Application>Microsoft Office PowerPoint</Application>
  <PresentationFormat>Apresentação na tela (4:3)</PresentationFormat>
  <Paragraphs>215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Ivone</dc:creator>
  <cp:lastModifiedBy>Ivone</cp:lastModifiedBy>
  <cp:revision>15</cp:revision>
  <dcterms:created xsi:type="dcterms:W3CDTF">2021-11-24T03:40:17Z</dcterms:created>
  <dcterms:modified xsi:type="dcterms:W3CDTF">2021-12-06T01:00:39Z</dcterms:modified>
</cp:coreProperties>
</file>