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93105-0FC2-4592-ACF9-DED656C1E0CF}" v="10" dt="2020-06-08T13:09:43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0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raibeh, Reffat" userId="9f6fe06d-5ac4-4bf9-82b3-65269d28379c" providerId="ADAL" clId="{3CA93105-0FC2-4592-ACF9-DED656C1E0CF}"/>
    <pc:docChg chg="undo modSld">
      <pc:chgData name="Gharaibeh, Reffat" userId="9f6fe06d-5ac4-4bf9-82b3-65269d28379c" providerId="ADAL" clId="{3CA93105-0FC2-4592-ACF9-DED656C1E0CF}" dt="2020-06-08T13:10:06.561" v="302" actId="20577"/>
      <pc:docMkLst>
        <pc:docMk/>
      </pc:docMkLst>
      <pc:sldChg chg="addSp modSp">
        <pc:chgData name="Gharaibeh, Reffat" userId="9f6fe06d-5ac4-4bf9-82b3-65269d28379c" providerId="ADAL" clId="{3CA93105-0FC2-4592-ACF9-DED656C1E0CF}" dt="2020-06-08T13:10:06.561" v="302" actId="20577"/>
        <pc:sldMkLst>
          <pc:docMk/>
          <pc:sldMk cId="0" sldId="256"/>
        </pc:sldMkLst>
        <pc:spChg chg="add mod">
          <ac:chgData name="Gharaibeh, Reffat" userId="9f6fe06d-5ac4-4bf9-82b3-65269d28379c" providerId="ADAL" clId="{3CA93105-0FC2-4592-ACF9-DED656C1E0CF}" dt="2020-06-08T13:09:13.241" v="259" actId="20577"/>
          <ac:spMkLst>
            <pc:docMk/>
            <pc:sldMk cId="0" sldId="256"/>
            <ac:spMk id="14" creationId="{E0BE66CA-BEAD-47CF-A386-07F3E8DA94DE}"/>
          </ac:spMkLst>
        </pc:spChg>
        <pc:spChg chg="add mod">
          <ac:chgData name="Gharaibeh, Reffat" userId="9f6fe06d-5ac4-4bf9-82b3-65269d28379c" providerId="ADAL" clId="{3CA93105-0FC2-4592-ACF9-DED656C1E0CF}" dt="2020-06-08T13:09:16.359" v="260" actId="113"/>
          <ac:spMkLst>
            <pc:docMk/>
            <pc:sldMk cId="0" sldId="256"/>
            <ac:spMk id="19" creationId="{5E507A57-6B58-4BC7-9D0C-CA47304515FB}"/>
          </ac:spMkLst>
        </pc:spChg>
        <pc:spChg chg="add mod">
          <ac:chgData name="Gharaibeh, Reffat" userId="9f6fe06d-5ac4-4bf9-82b3-65269d28379c" providerId="ADAL" clId="{3CA93105-0FC2-4592-ACF9-DED656C1E0CF}" dt="2020-06-08T13:10:06.561" v="302" actId="20577"/>
          <ac:spMkLst>
            <pc:docMk/>
            <pc:sldMk cId="0" sldId="256"/>
            <ac:spMk id="28" creationId="{10EA0AC7-AFE8-498C-A0EF-52422DB70E35}"/>
          </ac:spMkLst>
        </pc:spChg>
        <pc:spChg chg="mod">
          <ac:chgData name="Gharaibeh, Reffat" userId="9f6fe06d-5ac4-4bf9-82b3-65269d28379c" providerId="ADAL" clId="{3CA93105-0FC2-4592-ACF9-DED656C1E0CF}" dt="2020-06-08T13:06:57.011" v="128" actId="103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haraibeh, Reffat" userId="9f6fe06d-5ac4-4bf9-82b3-65269d28379c" providerId="ADAL" clId="{3CA93105-0FC2-4592-ACF9-DED656C1E0CF}" dt="2020-06-08T13:06:49.305" v="83" actId="1035"/>
          <ac:spMkLst>
            <pc:docMk/>
            <pc:sldMk cId="0" sldId="256"/>
            <ac:spMk id="57" creationId="{00000000-0000-0000-0000-000000000000}"/>
          </ac:spMkLst>
        </pc:spChg>
        <pc:spChg chg="mod">
          <ac:chgData name="Gharaibeh, Reffat" userId="9f6fe06d-5ac4-4bf9-82b3-65269d28379c" providerId="ADAL" clId="{3CA93105-0FC2-4592-ACF9-DED656C1E0CF}" dt="2020-06-08T13:05:31.055" v="0" actId="1076"/>
          <ac:spMkLst>
            <pc:docMk/>
            <pc:sldMk cId="0" sldId="256"/>
            <ac:spMk id="58" creationId="{00000000-0000-0000-0000-000000000000}"/>
          </ac:spMkLst>
        </pc:spChg>
        <pc:cxnChg chg="add mod">
          <ac:chgData name="Gharaibeh, Reffat" userId="9f6fe06d-5ac4-4bf9-82b3-65269d28379c" providerId="ADAL" clId="{3CA93105-0FC2-4592-ACF9-DED656C1E0CF}" dt="2020-06-08T13:08:34.247" v="239" actId="14100"/>
          <ac:cxnSpMkLst>
            <pc:docMk/>
            <pc:sldMk cId="0" sldId="256"/>
            <ac:cxnSpMk id="16" creationId="{2090B8E9-51FB-44BA-8400-2A9929431BE0}"/>
          </ac:cxnSpMkLst>
        </pc:cxnChg>
        <pc:cxnChg chg="add mod">
          <ac:chgData name="Gharaibeh, Reffat" userId="9f6fe06d-5ac4-4bf9-82b3-65269d28379c" providerId="ADAL" clId="{3CA93105-0FC2-4592-ACF9-DED656C1E0CF}" dt="2020-06-08T13:08:03.833" v="197" actId="1036"/>
          <ac:cxnSpMkLst>
            <pc:docMk/>
            <pc:sldMk cId="0" sldId="256"/>
            <ac:cxnSpMk id="21" creationId="{4868E98F-3AB6-4B9E-9C6C-AB4771B74FA1}"/>
          </ac:cxnSpMkLst>
        </pc:cxnChg>
        <pc:cxnChg chg="add mod">
          <ac:chgData name="Gharaibeh, Reffat" userId="9f6fe06d-5ac4-4bf9-82b3-65269d28379c" providerId="ADAL" clId="{3CA93105-0FC2-4592-ACF9-DED656C1E0CF}" dt="2020-06-08T13:09:49.823" v="266" actId="1038"/>
          <ac:cxnSpMkLst>
            <pc:docMk/>
            <pc:sldMk cId="0" sldId="256"/>
            <ac:cxnSpMk id="29" creationId="{055D2CBA-A4AE-4BF2-8376-9F1E74A4658E}"/>
          </ac:cxnSpMkLst>
        </pc:cxnChg>
        <pc:cxnChg chg="mod">
          <ac:chgData name="Gharaibeh, Reffat" userId="9f6fe06d-5ac4-4bf9-82b3-65269d28379c" providerId="ADAL" clId="{3CA93105-0FC2-4592-ACF9-DED656C1E0CF}" dt="2020-06-08T13:06:57.011" v="128" actId="1037"/>
          <ac:cxnSpMkLst>
            <pc:docMk/>
            <pc:sldMk cId="0" sldId="256"/>
            <ac:cxnSpMk id="59" creationId="{00000000-0000-0000-0000-000000000000}"/>
          </ac:cxnSpMkLst>
        </pc:cxnChg>
        <pc:cxnChg chg="mod">
          <ac:chgData name="Gharaibeh, Reffat" userId="9f6fe06d-5ac4-4bf9-82b3-65269d28379c" providerId="ADAL" clId="{3CA93105-0FC2-4592-ACF9-DED656C1E0CF}" dt="2020-06-08T13:08:32.582" v="237" actId="1035"/>
          <ac:cxnSpMkLst>
            <pc:docMk/>
            <pc:sldMk cId="0" sldId="256"/>
            <ac:cxnSpMk id="60" creationId="{00000000-0000-0000-0000-000000000000}"/>
          </ac:cxnSpMkLst>
        </pc:cxnChg>
        <pc:cxnChg chg="mod">
          <ac:chgData name="Gharaibeh, Reffat" userId="9f6fe06d-5ac4-4bf9-82b3-65269d28379c" providerId="ADAL" clId="{3CA93105-0FC2-4592-ACF9-DED656C1E0CF}" dt="2020-06-08T13:08:03.833" v="197" actId="1036"/>
          <ac:cxnSpMkLst>
            <pc:docMk/>
            <pc:sldMk cId="0" sldId="256"/>
            <ac:cxnSpMk id="6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84064" y="21114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76715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4082" y="35295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065952"/>
            <a:ext cx="331689" cy="10454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4" idx="1"/>
          </p:cNvCxnSpPr>
          <p:nvPr/>
        </p:nvCxnSpPr>
        <p:spPr>
          <a:xfrm flipV="1">
            <a:off x="1542082" y="3825414"/>
            <a:ext cx="3080648" cy="29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9" idx="1"/>
          </p:cNvCxnSpPr>
          <p:nvPr/>
        </p:nvCxnSpPr>
        <p:spPr>
          <a:xfrm flipV="1">
            <a:off x="2592064" y="2409898"/>
            <a:ext cx="361599" cy="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E0BE66CA-BEAD-47CF-A386-07F3E8DA94DE}"/>
              </a:ext>
            </a:extLst>
          </p:cNvPr>
          <p:cNvSpPr/>
          <p:nvPr/>
        </p:nvSpPr>
        <p:spPr>
          <a:xfrm>
            <a:off x="4622730" y="3350950"/>
            <a:ext cx="1308000" cy="94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 err="1"/>
              <a:t>IaC</a:t>
            </a:r>
            <a:r>
              <a:rPr lang="de-DE" sz="1000" dirty="0"/>
              <a:t> </a:t>
            </a:r>
            <a:r>
              <a:rPr lang="de-DE" sz="1000" dirty="0" err="1"/>
              <a:t>compliance</a:t>
            </a:r>
            <a:r>
              <a:rPr lang="de-DE" sz="1000" dirty="0"/>
              <a:t> </a:t>
            </a:r>
            <a:r>
              <a:rPr lang="de-DE" sz="1000" dirty="0" err="1"/>
              <a:t>scanning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Tool: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 err="1">
                <a:solidFill>
                  <a:srgbClr val="FF0000"/>
                </a:solidFill>
              </a:rPr>
              <a:t>cfripper</a:t>
            </a:r>
            <a:endParaRPr sz="1000" b="1" dirty="0">
              <a:solidFill>
                <a:srgbClr val="FF0000"/>
              </a:solidFill>
            </a:endParaRPr>
          </a:p>
        </p:txBody>
      </p:sp>
      <p:cxnSp>
        <p:nvCxnSpPr>
          <p:cNvPr id="16" name="Google Shape;60;p13">
            <a:extLst>
              <a:ext uri="{FF2B5EF4-FFF2-40B4-BE49-F238E27FC236}">
                <a16:creationId xmlns:a16="http://schemas.microsoft.com/office/drawing/2014/main" id="{2090B8E9-51FB-44BA-8400-2A9929431BE0}"/>
              </a:ext>
            </a:extLst>
          </p:cNvPr>
          <p:cNvCxnSpPr>
            <a:cxnSpLocks/>
            <a:stCxn id="14" idx="0"/>
            <a:endCxn id="56" idx="2"/>
          </p:cNvCxnSpPr>
          <p:nvPr/>
        </p:nvCxnSpPr>
        <p:spPr>
          <a:xfrm rot="5400000" flipH="1" flipV="1">
            <a:off x="4956034" y="3029722"/>
            <a:ext cx="641925" cy="5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5E507A57-6B58-4BC7-9D0C-CA47304515FB}"/>
              </a:ext>
            </a:extLst>
          </p:cNvPr>
          <p:cNvSpPr/>
          <p:nvPr/>
        </p:nvSpPr>
        <p:spPr>
          <a:xfrm>
            <a:off x="2953663" y="1919443"/>
            <a:ext cx="1308000" cy="980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AMI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container</a:t>
            </a:r>
            <a:r>
              <a:rPr lang="de-DE" sz="1000" dirty="0"/>
              <a:t> </a:t>
            </a:r>
            <a:r>
              <a:rPr lang="de-DE" sz="1000" dirty="0" err="1"/>
              <a:t>image</a:t>
            </a:r>
            <a:r>
              <a:rPr lang="de-DE" sz="1000" dirty="0"/>
              <a:t> </a:t>
            </a:r>
            <a:r>
              <a:rPr lang="de-DE" sz="1000" dirty="0" err="1"/>
              <a:t>scanning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Tool:</a:t>
            </a:r>
            <a:br>
              <a:rPr lang="de-DE" sz="1000" dirty="0"/>
            </a:br>
            <a:r>
              <a:rPr lang="de-DE" sz="1000" b="1" dirty="0" err="1">
                <a:solidFill>
                  <a:srgbClr val="FF0000"/>
                </a:solidFill>
              </a:rPr>
              <a:t>Anchore</a:t>
            </a:r>
            <a:r>
              <a:rPr lang="de-DE" sz="1000" b="1" dirty="0">
                <a:solidFill>
                  <a:srgbClr val="FF0000"/>
                </a:solidFill>
              </a:rPr>
              <a:t> Engine</a:t>
            </a:r>
            <a:endParaRPr sz="1000" b="1" dirty="0">
              <a:solidFill>
                <a:srgbClr val="FF0000"/>
              </a:solidFill>
            </a:endParaRPr>
          </a:p>
        </p:txBody>
      </p:sp>
      <p:cxnSp>
        <p:nvCxnSpPr>
          <p:cNvPr id="21" name="Google Shape;61;p13">
            <a:extLst>
              <a:ext uri="{FF2B5EF4-FFF2-40B4-BE49-F238E27FC236}">
                <a16:creationId xmlns:a16="http://schemas.microsoft.com/office/drawing/2014/main" id="{4868E98F-3AB6-4B9E-9C6C-AB4771B74FA1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4261663" y="2409898"/>
            <a:ext cx="361600" cy="3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10EA0AC7-AFE8-498C-A0EF-52422DB70E35}"/>
              </a:ext>
            </a:extLst>
          </p:cNvPr>
          <p:cNvSpPr/>
          <p:nvPr/>
        </p:nvSpPr>
        <p:spPr>
          <a:xfrm>
            <a:off x="6991569" y="3344344"/>
            <a:ext cx="1308000" cy="94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Post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compliance</a:t>
            </a:r>
            <a:r>
              <a:rPr lang="de-DE" sz="1000" dirty="0"/>
              <a:t> </a:t>
            </a:r>
            <a:r>
              <a:rPr lang="de-DE" sz="1000" dirty="0" err="1"/>
              <a:t>scanning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Tool: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>
                <a:solidFill>
                  <a:srgbClr val="FF0000"/>
                </a:solidFill>
              </a:rPr>
              <a:t>AWS </a:t>
            </a:r>
            <a:r>
              <a:rPr lang="de-DE" sz="1000" b="1">
                <a:solidFill>
                  <a:srgbClr val="FF0000"/>
                </a:solidFill>
              </a:rPr>
              <a:t>config</a:t>
            </a:r>
            <a:endParaRPr sz="1000" b="1" dirty="0">
              <a:solidFill>
                <a:srgbClr val="FF0000"/>
              </a:solidFill>
            </a:endParaRPr>
          </a:p>
        </p:txBody>
      </p:sp>
      <p:cxnSp>
        <p:nvCxnSpPr>
          <p:cNvPr id="29" name="Google Shape;60;p13">
            <a:extLst>
              <a:ext uri="{FF2B5EF4-FFF2-40B4-BE49-F238E27FC236}">
                <a16:creationId xmlns:a16="http://schemas.microsoft.com/office/drawing/2014/main" id="{055D2CBA-A4AE-4BF2-8376-9F1E74A4658E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 rot="16200000" flipH="1">
            <a:off x="7324338" y="3023112"/>
            <a:ext cx="635319" cy="71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Gharaibeh, Reffat</cp:lastModifiedBy>
  <cp:revision>1</cp:revision>
  <dcterms:modified xsi:type="dcterms:W3CDTF">2020-06-08T13:10:11Z</dcterms:modified>
</cp:coreProperties>
</file>