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dominik.dejanovic@fer.hr" TargetMode="External"/><Relationship Id="rId7" Type="http://schemas.openxmlformats.org/officeDocument/2006/relationships/hyperlink" Target="mailto:adam.vukovic@fer.hr" TargetMode="External"/><Relationship Id="rId2" Type="http://schemas.openxmlformats.org/officeDocument/2006/relationships/hyperlink" Target="mailto:ante.cavar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nte.volarevic@fer.hr" TargetMode="External"/><Relationship Id="rId5" Type="http://schemas.openxmlformats.org/officeDocument/2006/relationships/hyperlink" Target="mailto:nikola.trebus@fer.hr" TargetMode="External"/><Relationship Id="rId4" Type="http://schemas.openxmlformats.org/officeDocument/2006/relationships/hyperlink" Target="mailto:ljubica.nikolic@fer.h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CookBooked</a:t>
            </a:r>
            <a:br>
              <a:rPr lang="en-US" dirty="0"/>
            </a:br>
            <a:r>
              <a:rPr lang="hr-HR" sz="4400" dirty="0"/>
              <a:t>CulinaryChaosCrew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Što je bilo dobro</a:t>
            </a:r>
          </a:p>
          <a:p>
            <a:pPr lvl="1"/>
            <a:r>
              <a:rPr lang="hr-HR" dirty="0"/>
              <a:t>komunikacija između članova tima </a:t>
            </a:r>
          </a:p>
          <a:p>
            <a:pPr lvl="1"/>
            <a:r>
              <a:rPr lang="hr-HR" dirty="0"/>
              <a:t>raspodjela posla</a:t>
            </a:r>
          </a:p>
          <a:p>
            <a:pPr lvl="1"/>
            <a:r>
              <a:rPr lang="hr-HR" dirty="0"/>
              <a:t>atmosfera u timu tijekom rada na projektu</a:t>
            </a:r>
          </a:p>
          <a:p>
            <a:r>
              <a:rPr lang="hr-HR" dirty="0"/>
              <a:t>Što je moglo biti bolje</a:t>
            </a:r>
          </a:p>
          <a:p>
            <a:pPr lvl="1"/>
            <a:r>
              <a:rPr lang="hr-HR" dirty="0"/>
              <a:t>bolja vremenska raspodjela ukupnog posla</a:t>
            </a:r>
          </a:p>
          <a:p>
            <a:pPr lvl="1"/>
            <a:r>
              <a:rPr lang="hr-HR" dirty="0"/>
              <a:t>više sastanaka unutar grupe</a:t>
            </a:r>
          </a:p>
          <a:p>
            <a:pPr lvl="1"/>
            <a:r>
              <a:rPr lang="hr-HR" dirty="0"/>
              <a:t>više sastanaka s prof.</a:t>
            </a:r>
          </a:p>
          <a:p>
            <a:r>
              <a:rPr lang="hr-HR" dirty="0"/>
              <a:t>Sve u svemu</a:t>
            </a:r>
          </a:p>
          <a:p>
            <a:pPr lvl="1"/>
            <a:r>
              <a:rPr lang="hr-HR" dirty="0"/>
              <a:t>iako stresno, vrijedno i poučno iskustvo</a:t>
            </a:r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lvl="1"/>
            <a:endParaRPr lang="hr-HR" dirty="0"/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Naučene lekcije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dirty="0"/>
              <a:t>CookBooked je web platforma za razmjenu recepata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glavni korisnici su zaljubljenici u hranu i kuhanje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platforma omogućuje objavu, spremanje, komentiranje i pretragu recepata</a:t>
            </a:r>
          </a:p>
          <a:p>
            <a:pPr>
              <a:lnSpc>
                <a:spcPct val="100000"/>
              </a:lnSpc>
            </a:pPr>
            <a:r>
              <a:rPr lang="hr-HR" dirty="0"/>
              <a:t>Slični programski proizvodi na tržištu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nedostatci naše platforme u usporedbi s Coolinarkom:</a:t>
            </a:r>
          </a:p>
          <a:p>
            <a:pPr lvl="2">
              <a:lnSpc>
                <a:spcPct val="100000"/>
              </a:lnSpc>
            </a:pPr>
            <a:r>
              <a:rPr lang="hr-HR" dirty="0"/>
              <a:t>Coolinarka ima bolji UI te razne dodatne funkcije koje naša platforma nema</a:t>
            </a:r>
          </a:p>
          <a:p>
            <a:pPr lvl="2">
              <a:lnSpc>
                <a:spcPct val="100000"/>
              </a:lnSpc>
            </a:pPr>
            <a:r>
              <a:rPr lang="hr-HR" dirty="0"/>
              <a:t>najnoviji primjer: integracija AI tehnologije u obliku virtualnog asistenta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funkcionalnih zahtjeva</a:t>
            </a:r>
          </a:p>
        </p:txBody>
      </p:sp>
      <p:pic>
        <p:nvPicPr>
          <p:cNvPr id="8" name="Content Placeholder 7" descr="A diagram of a diagram&#10;&#10;Description automatically generated">
            <a:extLst>
              <a:ext uri="{FF2B5EF4-FFF2-40B4-BE49-F238E27FC236}">
                <a16:creationId xmlns:a16="http://schemas.microsoft.com/office/drawing/2014/main" id="{7FAC7A58-62C3-B6F6-05A1-7D866E320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59" y="1395413"/>
            <a:ext cx="5699682" cy="49307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C50-92FA-7D60-3A7C-8C488953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ostalih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866D-78D9-1D27-8433-3FE37FCF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Sustav podržava formate visoke kvalitete za slike (npr. JPG, PNG) i videozapise (npr. MP4) </a:t>
            </a:r>
          </a:p>
          <a:p>
            <a:r>
              <a:rPr lang="hr-HR" dirty="0"/>
              <a:t>Korisničko sučelje intuitivno je i jednostavno za razumjeti za korisnike različitih razina educiranosti</a:t>
            </a:r>
          </a:p>
          <a:p>
            <a:r>
              <a:rPr lang="hr-HR" dirty="0"/>
              <a:t>Maksimalno vrijeme odaziva sustava na zahtjeve korisnika ne prelazi 5s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F7EE3-5ECA-A376-ECBB-642CD836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5520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frontend: React Javascript, CSS, VSCode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backend: Spring Boot Java FW, Postgresql, IntellIJ IDEA, Postman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dirty="0"/>
              <a:t>Popis korištenih alata: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komunikacija: Discord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dokumentacija: TeXstudio, Astah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6" name="Slika 5" descr="Slika na kojoj se prikazuje tekst, dijagram, snimka zaslona, Trokut&#10;&#10;Opis je automatski generiran">
            <a:extLst>
              <a:ext uri="{FF2B5EF4-FFF2-40B4-BE49-F238E27FC236}">
                <a16:creationId xmlns:a16="http://schemas.microsoft.com/office/drawing/2014/main" id="{860D7254-BDCD-0550-0E9E-03BAB3B33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09965"/>
            <a:ext cx="7886700" cy="52993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1475" y="4321632"/>
            <a:ext cx="4883876" cy="25363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dirty="0"/>
              <a:t>Frontend – Backend – Baza podataka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za backend korištena troslojna arhitektura sustava </a:t>
            </a:r>
            <a:r>
              <a:rPr lang="hr-HR" dirty="0" err="1"/>
              <a:t>Controller</a:t>
            </a:r>
            <a:r>
              <a:rPr lang="hr-HR" dirty="0"/>
              <a:t> – Service – </a:t>
            </a:r>
            <a:r>
              <a:rPr lang="hr-HR" dirty="0" err="1"/>
              <a:t>Repository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dirty="0"/>
              <a:t>Naš proces razvoja bio je najsličniji iterativnom modelu u kojem smo najprije razvili najosnovniju verziju našeg projekta te s vremenom nadograđivali sustav i dokumentaciju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4AA3846-1656-979A-9F4F-A9F41D019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90" y="3957841"/>
            <a:ext cx="7558420" cy="163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r>
              <a:rPr lang="hr-HR" dirty="0"/>
              <a:t> i glavne odgovornosti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Ante Čavar (</a:t>
            </a:r>
            <a:r>
              <a:rPr lang="hr-HR" sz="2400" dirty="0">
                <a:hlinkClick r:id="rId2"/>
              </a:rPr>
              <a:t>ante.cavar@fer.hr</a:t>
            </a:r>
            <a:r>
              <a:rPr lang="hr-HR" sz="2400" dirty="0"/>
              <a:t>) – backend</a:t>
            </a:r>
          </a:p>
          <a:p>
            <a:r>
              <a:rPr lang="hr-HR" sz="2400" dirty="0"/>
              <a:t>Dominik Dejanović (</a:t>
            </a:r>
            <a:r>
              <a:rPr lang="hr-HR" sz="2400" dirty="0">
                <a:hlinkClick r:id="rId3"/>
              </a:rPr>
              <a:t>dominik.dejanovic@fer.hr</a:t>
            </a:r>
            <a:r>
              <a:rPr lang="hr-HR" sz="2400" dirty="0"/>
              <a:t>) – frontend &amp; backend</a:t>
            </a:r>
          </a:p>
          <a:p>
            <a:r>
              <a:rPr lang="hr-HR" sz="2400" dirty="0"/>
              <a:t>Ljubica Nikolić (</a:t>
            </a:r>
            <a:r>
              <a:rPr lang="hr-HR" sz="2400" dirty="0">
                <a:hlinkClick r:id="rId4"/>
              </a:rPr>
              <a:t>ljubica.nikolic@fer.hr</a:t>
            </a:r>
            <a:r>
              <a:rPr lang="hr-HR" sz="2400" dirty="0"/>
              <a:t>)– dokumentacija</a:t>
            </a:r>
          </a:p>
          <a:p>
            <a:r>
              <a:rPr lang="hr-HR" sz="2400" dirty="0"/>
              <a:t>Nikola Trebus (</a:t>
            </a:r>
            <a:r>
              <a:rPr lang="hr-HR" sz="2400" dirty="0">
                <a:hlinkClick r:id="rId5"/>
              </a:rPr>
              <a:t>nikola.trebus@fer.hr</a:t>
            </a:r>
            <a:r>
              <a:rPr lang="hr-HR" sz="2400" dirty="0"/>
              <a:t>) – dokumentacija &amp; frontend</a:t>
            </a:r>
          </a:p>
          <a:p>
            <a:r>
              <a:rPr lang="hr-HR" sz="2400" dirty="0"/>
              <a:t>Ante Volarević (</a:t>
            </a:r>
            <a:r>
              <a:rPr lang="hr-HR" sz="2400" dirty="0">
                <a:hlinkClick r:id="rId6"/>
              </a:rPr>
              <a:t>ante.volarevic@fer.hr</a:t>
            </a:r>
            <a:r>
              <a:rPr lang="hr-HR" sz="2400" dirty="0"/>
              <a:t>) – frontend &amp; backend</a:t>
            </a:r>
          </a:p>
          <a:p>
            <a:r>
              <a:rPr lang="hr-HR" sz="2400" dirty="0"/>
              <a:t>Adam Vuković (</a:t>
            </a:r>
            <a:r>
              <a:rPr lang="hr-HR" sz="2400" dirty="0">
                <a:hlinkClick r:id="rId7"/>
              </a:rPr>
              <a:t>adam.vukovic@fer.hr</a:t>
            </a:r>
            <a:r>
              <a:rPr lang="hr-HR" sz="2400" dirty="0"/>
              <a:t>) – dokumentacija, frontend &amp;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Preko 300 sati uloženog rada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1337</TotalTime>
  <Words>370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CookBooked CulinaryChaosCrew</vt:lpstr>
      <vt:lpstr>Sadržaj</vt:lpstr>
      <vt:lpstr>Opis zadatka</vt:lpstr>
      <vt:lpstr>Pregled funkcionalnih zahtjeva</vt:lpstr>
      <vt:lpstr>Pregled ostalih zahtjeva</vt:lpstr>
      <vt:lpstr>Korišteni alati i tehnologije</vt:lpstr>
      <vt:lpstr>Arhitektura sustava</vt:lpstr>
      <vt:lpstr>Organizacija rada</vt:lpstr>
      <vt:lpstr>Članovi tima i glavne odgovornosti</vt:lpstr>
      <vt:lpstr>Naučene lekcije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Nikola Trebus</cp:lastModifiedBy>
  <cp:revision>29</cp:revision>
  <dcterms:created xsi:type="dcterms:W3CDTF">2016-01-18T13:10:52Z</dcterms:created>
  <dcterms:modified xsi:type="dcterms:W3CDTF">2024-01-22T17:58:51Z</dcterms:modified>
</cp:coreProperties>
</file>