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23"/>
  </p:notesMasterIdLst>
  <p:sldIdLst>
    <p:sldId id="256" r:id="rId6"/>
    <p:sldId id="257" r:id="rId7"/>
    <p:sldId id="258" r:id="rId8"/>
    <p:sldId id="259" r:id="rId9"/>
    <p:sldId id="260" r:id="rId10"/>
    <p:sldId id="261" r:id="rId11"/>
    <p:sldId id="262" r:id="rId12"/>
    <p:sldId id="263" r:id="rId13"/>
    <p:sldId id="266" r:id="rId14"/>
    <p:sldId id="267" r:id="rId15"/>
    <p:sldId id="268" r:id="rId16"/>
    <p:sldId id="269" r:id="rId17"/>
    <p:sldId id="270" r:id="rId18"/>
    <p:sldId id="271" r:id="rId19"/>
    <p:sldId id="272" r:id="rId20"/>
    <p:sldId id="273" r:id="rId21"/>
    <p:sldId id="274"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0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5"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n-IN" sz="4400" b="0" strike="noStrike" spc="-1">
                <a:latin typeface="Arial"/>
              </a:rPr>
              <a:t>Click to move the slide</a:t>
            </a:r>
          </a:p>
        </p:txBody>
      </p:sp>
      <p:sp>
        <p:nvSpPr>
          <p:cNvPr id="226"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227"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228"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229"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230"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A41077C5-9C28-4832-AECF-715884F1C421}"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PlaceHolder 1"/>
          <p:cNvSpPr>
            <a:spLocks noGrp="1" noRot="1" noChangeAspect="1"/>
          </p:cNvSpPr>
          <p:nvPr>
            <p:ph type="sldImg"/>
          </p:nvPr>
        </p:nvSpPr>
        <p:spPr>
          <a:xfrm>
            <a:off x="533520" y="763560"/>
            <a:ext cx="6702840" cy="3771000"/>
          </a:xfrm>
          <a:prstGeom prst="rect">
            <a:avLst/>
          </a:prstGeom>
        </p:spPr>
      </p:sp>
      <p:sp>
        <p:nvSpPr>
          <p:cNvPr id="313" name="PlaceHolder 2"/>
          <p:cNvSpPr>
            <a:spLocks noGrp="1"/>
          </p:cNvSpPr>
          <p:nvPr>
            <p:ph type="body"/>
          </p:nvPr>
        </p:nvSpPr>
        <p:spPr>
          <a:xfrm>
            <a:off x="685800" y="4343400"/>
            <a:ext cx="5485320" cy="4113720"/>
          </a:xfrm>
          <a:prstGeom prst="rect">
            <a:avLst/>
          </a:prstGeom>
        </p:spPr>
        <p:txBody>
          <a:bodyPr lIns="0" tIns="91440" rIns="0" bIns="91440">
            <a:noAutofit/>
          </a:bodyPr>
          <a:lstStyle/>
          <a:p>
            <a:endParaRPr lang="en-IN" sz="2000" b="0" strike="noStrike" spc="-1">
              <a:latin typeface="Arial"/>
            </a:endParaRPr>
          </a:p>
        </p:txBody>
      </p:sp>
      <p:sp>
        <p:nvSpPr>
          <p:cNvPr id="314"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C1453BBF-9DD4-4E59-A3B4-3240C4501A7F}" type="slidenum">
              <a:rPr lang="en-IN" sz="1400" b="0" strike="noStrike" spc="-1">
                <a:solidFill>
                  <a:srgbClr val="000000"/>
                </a:solidFill>
                <a:latin typeface="Times New Roman"/>
                <a:ea typeface="Arial"/>
              </a:rPr>
              <a:t>1</a:t>
            </a:fld>
            <a:endParaRPr lang="en-IN" sz="14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PlaceHolder 1"/>
          <p:cNvSpPr>
            <a:spLocks noGrp="1" noRot="1" noChangeAspect="1"/>
          </p:cNvSpPr>
          <p:nvPr>
            <p:ph type="sldImg"/>
          </p:nvPr>
        </p:nvSpPr>
        <p:spPr>
          <a:xfrm>
            <a:off x="380880" y="685800"/>
            <a:ext cx="6094800" cy="3427920"/>
          </a:xfrm>
          <a:prstGeom prst="rect">
            <a:avLst/>
          </a:prstGeom>
        </p:spPr>
      </p:sp>
      <p:sp>
        <p:nvSpPr>
          <p:cNvPr id="316" name="PlaceHolder 2"/>
          <p:cNvSpPr>
            <a:spLocks noGrp="1"/>
          </p:cNvSpPr>
          <p:nvPr>
            <p:ph type="body"/>
          </p:nvPr>
        </p:nvSpPr>
        <p:spPr>
          <a:xfrm>
            <a:off x="685800" y="4343400"/>
            <a:ext cx="5485320" cy="4113720"/>
          </a:xfrm>
          <a:prstGeom prst="rect">
            <a:avLst/>
          </a:prstGeom>
        </p:spPr>
        <p:txBody>
          <a:bodyPr lIns="0" tIns="91440" rIns="0" bIns="91440">
            <a:noAutofit/>
          </a:bodyPr>
          <a:lstStyle/>
          <a:p>
            <a:pPr marL="216000" indent="-215640">
              <a:lnSpc>
                <a:spcPct val="100000"/>
              </a:lnSpc>
            </a:pPr>
            <a:r>
              <a:rPr lang="en-IN" sz="1100" b="1" strike="noStrike" spc="-7">
                <a:solidFill>
                  <a:srgbClr val="223366"/>
                </a:solidFill>
                <a:latin typeface="Arial"/>
                <a:ea typeface="Arial"/>
              </a:rPr>
              <a:t>Thank You !!</a:t>
            </a:r>
            <a:endParaRPr lang="en-IN" sz="11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31"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32"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3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3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3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37"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39"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40"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41"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42"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43"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44"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55" name="PlaceHolder 2"/>
          <p:cNvSpPr>
            <a:spLocks noGrp="1"/>
          </p:cNvSpPr>
          <p:nvPr>
            <p:ph type="subTitle"/>
          </p:nvPr>
        </p:nvSpPr>
        <p:spPr>
          <a:xfrm>
            <a:off x="457200" y="1203480"/>
            <a:ext cx="8229240" cy="29829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5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5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6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457200" y="205200"/>
            <a:ext cx="8229240" cy="39812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6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6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0" name="PlaceHolder 2"/>
          <p:cNvSpPr>
            <a:spLocks noGrp="1"/>
          </p:cNvSpPr>
          <p:nvPr>
            <p:ph type="subTitle"/>
          </p:nvPr>
        </p:nvSpPr>
        <p:spPr>
          <a:xfrm>
            <a:off x="457200" y="1203480"/>
            <a:ext cx="8229240" cy="29829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6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7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7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7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7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7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7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7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8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8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8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8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8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8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8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8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8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00" name="PlaceHolder 2"/>
          <p:cNvSpPr>
            <a:spLocks noGrp="1"/>
          </p:cNvSpPr>
          <p:nvPr>
            <p:ph type="subTitle"/>
          </p:nvPr>
        </p:nvSpPr>
        <p:spPr>
          <a:xfrm>
            <a:off x="457200" y="1203480"/>
            <a:ext cx="8229240" cy="29829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02"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0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0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2"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457200" y="205200"/>
            <a:ext cx="8229240" cy="39812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0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1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1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1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1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15"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1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1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19"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21"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122"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2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2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2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127"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29"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130"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131"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132"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133"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134"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45" name="PlaceHolder 2"/>
          <p:cNvSpPr>
            <a:spLocks noGrp="1"/>
          </p:cNvSpPr>
          <p:nvPr>
            <p:ph type="subTitle"/>
          </p:nvPr>
        </p:nvSpPr>
        <p:spPr>
          <a:xfrm>
            <a:off x="457200" y="1203480"/>
            <a:ext cx="8229240" cy="29829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4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4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5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2" name="PlaceHolder 1"/>
          <p:cNvSpPr>
            <a:spLocks noGrp="1"/>
          </p:cNvSpPr>
          <p:nvPr>
            <p:ph type="subTitle"/>
          </p:nvPr>
        </p:nvSpPr>
        <p:spPr>
          <a:xfrm>
            <a:off x="457200" y="205200"/>
            <a:ext cx="8229240" cy="39812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5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5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5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5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6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6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6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6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6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16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6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7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7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17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7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17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17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17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17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17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90" name="PlaceHolder 2"/>
          <p:cNvSpPr>
            <a:spLocks noGrp="1"/>
          </p:cNvSpPr>
          <p:nvPr>
            <p:ph type="subTitle"/>
          </p:nvPr>
        </p:nvSpPr>
        <p:spPr>
          <a:xfrm>
            <a:off x="457200" y="1203480"/>
            <a:ext cx="8229240" cy="29829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92"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9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9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7" name="PlaceHolder 1"/>
          <p:cNvSpPr>
            <a:spLocks noGrp="1"/>
          </p:cNvSpPr>
          <p:nvPr>
            <p:ph type="subTitle"/>
          </p:nvPr>
        </p:nvSpPr>
        <p:spPr>
          <a:xfrm>
            <a:off x="457200" y="205200"/>
            <a:ext cx="8229240" cy="39812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9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0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20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20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20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05"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20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0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09"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211"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212"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21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1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1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217"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05200"/>
            <a:ext cx="8229240" cy="39812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219"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220"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221"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222"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223"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224"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2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2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5"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CustomShape 1"/>
          <p:cNvSpPr/>
          <p:nvPr/>
        </p:nvSpPr>
        <p:spPr>
          <a:xfrm>
            <a:off x="7283520" y="62640"/>
            <a:ext cx="1108440" cy="583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p:style>
      </p:sp>
      <p:pic>
        <p:nvPicPr>
          <p:cNvPr id="10" name="Google Shape;110;p4"/>
          <p:cNvPicPr/>
          <p:nvPr/>
        </p:nvPicPr>
        <p:blipFill>
          <a:blip r:embed="rId14"/>
          <a:stretch/>
        </p:blipFill>
        <p:spPr>
          <a:xfrm>
            <a:off x="7799760" y="88920"/>
            <a:ext cx="1232640" cy="411480"/>
          </a:xfrm>
          <a:prstGeom prst="rect">
            <a:avLst/>
          </a:prstGeom>
          <a:ln>
            <a:noFill/>
          </a:ln>
        </p:spPr>
      </p:pic>
      <p:sp>
        <p:nvSpPr>
          <p:cNvPr id="2" name="CustomShape 2"/>
          <p:cNvSpPr/>
          <p:nvPr/>
        </p:nvSpPr>
        <p:spPr>
          <a:xfrm>
            <a:off x="7594560" y="82440"/>
            <a:ext cx="164160" cy="411480"/>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p:style>
      </p:sp>
      <p:sp>
        <p:nvSpPr>
          <p:cNvPr id="3" name="CustomShape 3"/>
          <p:cNvSpPr/>
          <p:nvPr/>
        </p:nvSpPr>
        <p:spPr>
          <a:xfrm>
            <a:off x="7440120" y="82440"/>
            <a:ext cx="102600" cy="41148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p:style>
      </p:sp>
      <p:sp>
        <p:nvSpPr>
          <p:cNvPr id="4" name="CustomShape 4"/>
          <p:cNvSpPr/>
          <p:nvPr/>
        </p:nvSpPr>
        <p:spPr>
          <a:xfrm>
            <a:off x="0" y="5086440"/>
            <a:ext cx="9142920" cy="6876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p:style>
      </p:sp>
      <p:sp>
        <p:nvSpPr>
          <p:cNvPr id="5" name="CustomShape 5"/>
          <p:cNvSpPr/>
          <p:nvPr/>
        </p:nvSpPr>
        <p:spPr>
          <a:xfrm>
            <a:off x="0" y="88920"/>
            <a:ext cx="7282440" cy="405000"/>
          </a:xfrm>
          <a:prstGeom prst="rect">
            <a:avLst/>
          </a:prstGeom>
          <a:solidFill>
            <a:srgbClr val="213264"/>
          </a:solidFill>
          <a:ln>
            <a:solidFill>
              <a:srgbClr val="213264"/>
            </a:solidFill>
            <a:round/>
          </a:ln>
        </p:spPr>
        <p:style>
          <a:lnRef idx="2">
            <a:schemeClr val="accent1">
              <a:shade val="15000"/>
            </a:schemeClr>
          </a:lnRef>
          <a:fillRef idx="1">
            <a:schemeClr val="accent1"/>
          </a:fillRef>
          <a:effectRef idx="0">
            <a:schemeClr val="accent1"/>
          </a:effectRef>
          <a:fontRef idx="minor"/>
        </p:style>
      </p:sp>
      <p:sp>
        <p:nvSpPr>
          <p:cNvPr id="6" name="CustomShape 6"/>
          <p:cNvSpPr/>
          <p:nvPr/>
        </p:nvSpPr>
        <p:spPr>
          <a:xfrm>
            <a:off x="92520" y="105840"/>
            <a:ext cx="39528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solidFill>
                  <a:srgbClr val="FFFFFF"/>
                </a:solidFill>
                <a:latin typeface="Arial"/>
                <a:ea typeface="Arial"/>
              </a:rPr>
              <a:t>Next Gen Employability Program</a:t>
            </a:r>
            <a:endParaRPr lang="en-IN" sz="1800" b="0" strike="noStrike" spc="-1">
              <a:latin typeface="Arial"/>
            </a:endParaRPr>
          </a:p>
        </p:txBody>
      </p:sp>
      <p:sp>
        <p:nvSpPr>
          <p:cNvPr id="7" name="PlaceHolder 7"/>
          <p:cNvSpPr>
            <a:spLocks noGrp="1"/>
          </p:cNvSpPr>
          <p:nvPr>
            <p:ph type="title"/>
          </p:nvPr>
        </p:nvSpPr>
        <p:spPr>
          <a:xfrm>
            <a:off x="457200" y="204840"/>
            <a:ext cx="8228880" cy="858960"/>
          </a:xfrm>
          <a:prstGeom prst="rect">
            <a:avLst/>
          </a:prstGeom>
        </p:spPr>
        <p:txBody>
          <a:bodyPr lIns="0" tIns="0" rIns="0" bIns="0" anchor="ctr">
            <a:spAutoFit/>
          </a:bodyPr>
          <a:lstStyle/>
          <a:p>
            <a:r>
              <a:rPr lang="en-IN" sz="1800" b="0" strike="noStrike" spc="-1">
                <a:latin typeface="Arial"/>
              </a:rPr>
              <a:t>Click to edit the title text format</a:t>
            </a:r>
          </a:p>
        </p:txBody>
      </p:sp>
      <p:sp>
        <p:nvSpPr>
          <p:cNvPr id="8" name="PlaceHolder 8"/>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a:off x="7283520" y="62640"/>
            <a:ext cx="1108440" cy="583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p:style>
      </p:sp>
      <p:pic>
        <p:nvPicPr>
          <p:cNvPr id="46" name="Google Shape;110;p4"/>
          <p:cNvPicPr/>
          <p:nvPr/>
        </p:nvPicPr>
        <p:blipFill>
          <a:blip r:embed="rId14"/>
          <a:stretch/>
        </p:blipFill>
        <p:spPr>
          <a:xfrm>
            <a:off x="7799760" y="88920"/>
            <a:ext cx="1232640" cy="411480"/>
          </a:xfrm>
          <a:prstGeom prst="rect">
            <a:avLst/>
          </a:prstGeom>
          <a:ln>
            <a:noFill/>
          </a:ln>
        </p:spPr>
      </p:pic>
      <p:sp>
        <p:nvSpPr>
          <p:cNvPr id="47" name="CustomShape 2"/>
          <p:cNvSpPr/>
          <p:nvPr/>
        </p:nvSpPr>
        <p:spPr>
          <a:xfrm>
            <a:off x="7594560" y="82440"/>
            <a:ext cx="164160" cy="411480"/>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p:style>
      </p:sp>
      <p:sp>
        <p:nvSpPr>
          <p:cNvPr id="48" name="CustomShape 3"/>
          <p:cNvSpPr/>
          <p:nvPr/>
        </p:nvSpPr>
        <p:spPr>
          <a:xfrm>
            <a:off x="7440120" y="82440"/>
            <a:ext cx="102600" cy="41148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p:style>
      </p:sp>
      <p:sp>
        <p:nvSpPr>
          <p:cNvPr id="49" name="CustomShape 4"/>
          <p:cNvSpPr/>
          <p:nvPr/>
        </p:nvSpPr>
        <p:spPr>
          <a:xfrm>
            <a:off x="0" y="5086440"/>
            <a:ext cx="9142920" cy="6876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p:style>
      </p:sp>
      <p:sp>
        <p:nvSpPr>
          <p:cNvPr id="50" name="CustomShape 5"/>
          <p:cNvSpPr/>
          <p:nvPr/>
        </p:nvSpPr>
        <p:spPr>
          <a:xfrm>
            <a:off x="0" y="88920"/>
            <a:ext cx="7282440" cy="405000"/>
          </a:xfrm>
          <a:prstGeom prst="rect">
            <a:avLst/>
          </a:prstGeom>
          <a:solidFill>
            <a:srgbClr val="213264"/>
          </a:solidFill>
          <a:ln>
            <a:solidFill>
              <a:srgbClr val="213264"/>
            </a:solidFill>
            <a:round/>
          </a:ln>
        </p:spPr>
        <p:style>
          <a:lnRef idx="2">
            <a:schemeClr val="accent1">
              <a:shade val="15000"/>
            </a:schemeClr>
          </a:lnRef>
          <a:fillRef idx="1">
            <a:schemeClr val="accent1"/>
          </a:fillRef>
          <a:effectRef idx="0">
            <a:schemeClr val="accent1"/>
          </a:effectRef>
          <a:fontRef idx="minor"/>
        </p:style>
      </p:sp>
      <p:sp>
        <p:nvSpPr>
          <p:cNvPr id="51" name="CustomShape 6"/>
          <p:cNvSpPr/>
          <p:nvPr/>
        </p:nvSpPr>
        <p:spPr>
          <a:xfrm>
            <a:off x="92520" y="105840"/>
            <a:ext cx="39528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solidFill>
                  <a:srgbClr val="FFFFFF"/>
                </a:solidFill>
                <a:latin typeface="Arial"/>
                <a:ea typeface="Arial"/>
              </a:rPr>
              <a:t>Next Gen Employability Program</a:t>
            </a:r>
            <a:endParaRPr lang="en-IN" sz="1800" b="0" strike="noStrike" spc="-1">
              <a:latin typeface="Arial"/>
            </a:endParaRPr>
          </a:p>
        </p:txBody>
      </p:sp>
      <p:sp>
        <p:nvSpPr>
          <p:cNvPr id="52" name="PlaceHolder 7"/>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53" name="PlaceHolder 8"/>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 name="CustomShape 1"/>
          <p:cNvSpPr/>
          <p:nvPr/>
        </p:nvSpPr>
        <p:spPr>
          <a:xfrm>
            <a:off x="7283520" y="62640"/>
            <a:ext cx="1108440" cy="583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p:style>
      </p:sp>
      <p:pic>
        <p:nvPicPr>
          <p:cNvPr id="91" name="Google Shape;110;p4"/>
          <p:cNvPicPr/>
          <p:nvPr/>
        </p:nvPicPr>
        <p:blipFill>
          <a:blip r:embed="rId14"/>
          <a:stretch/>
        </p:blipFill>
        <p:spPr>
          <a:xfrm>
            <a:off x="7799760" y="88920"/>
            <a:ext cx="1232640" cy="411480"/>
          </a:xfrm>
          <a:prstGeom prst="rect">
            <a:avLst/>
          </a:prstGeom>
          <a:ln>
            <a:noFill/>
          </a:ln>
        </p:spPr>
      </p:pic>
      <p:sp>
        <p:nvSpPr>
          <p:cNvPr id="92" name="CustomShape 2"/>
          <p:cNvSpPr/>
          <p:nvPr/>
        </p:nvSpPr>
        <p:spPr>
          <a:xfrm>
            <a:off x="7594560" y="82440"/>
            <a:ext cx="164160" cy="411480"/>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p:style>
      </p:sp>
      <p:sp>
        <p:nvSpPr>
          <p:cNvPr id="93" name="CustomShape 3"/>
          <p:cNvSpPr/>
          <p:nvPr/>
        </p:nvSpPr>
        <p:spPr>
          <a:xfrm>
            <a:off x="7440120" y="82440"/>
            <a:ext cx="102600" cy="41148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p:style>
      </p:sp>
      <p:sp>
        <p:nvSpPr>
          <p:cNvPr id="94" name="CustomShape 4"/>
          <p:cNvSpPr/>
          <p:nvPr/>
        </p:nvSpPr>
        <p:spPr>
          <a:xfrm>
            <a:off x="0" y="5086440"/>
            <a:ext cx="9142920" cy="6876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p:style>
      </p:sp>
      <p:sp>
        <p:nvSpPr>
          <p:cNvPr id="95" name="CustomShape 5"/>
          <p:cNvSpPr/>
          <p:nvPr/>
        </p:nvSpPr>
        <p:spPr>
          <a:xfrm>
            <a:off x="0" y="88920"/>
            <a:ext cx="7282440" cy="405000"/>
          </a:xfrm>
          <a:prstGeom prst="rect">
            <a:avLst/>
          </a:prstGeom>
          <a:solidFill>
            <a:srgbClr val="213264"/>
          </a:solidFill>
          <a:ln>
            <a:solidFill>
              <a:srgbClr val="213264"/>
            </a:solidFill>
            <a:round/>
          </a:ln>
        </p:spPr>
        <p:style>
          <a:lnRef idx="2">
            <a:schemeClr val="accent1">
              <a:shade val="15000"/>
            </a:schemeClr>
          </a:lnRef>
          <a:fillRef idx="1">
            <a:schemeClr val="accent1"/>
          </a:fillRef>
          <a:effectRef idx="0">
            <a:schemeClr val="accent1"/>
          </a:effectRef>
          <a:fontRef idx="minor"/>
        </p:style>
      </p:sp>
      <p:sp>
        <p:nvSpPr>
          <p:cNvPr id="96" name="CustomShape 6"/>
          <p:cNvSpPr/>
          <p:nvPr/>
        </p:nvSpPr>
        <p:spPr>
          <a:xfrm>
            <a:off x="92520" y="105840"/>
            <a:ext cx="39528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solidFill>
                  <a:srgbClr val="FFFFFF"/>
                </a:solidFill>
                <a:latin typeface="Arial"/>
                <a:ea typeface="Arial"/>
              </a:rPr>
              <a:t>Next Gen Employability Program</a:t>
            </a:r>
            <a:endParaRPr lang="en-IN" sz="1800" b="0" strike="noStrike" spc="-1">
              <a:latin typeface="Arial"/>
            </a:endParaRPr>
          </a:p>
        </p:txBody>
      </p:sp>
      <p:sp>
        <p:nvSpPr>
          <p:cNvPr id="97" name="PlaceHolder 7"/>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98" name="PlaceHolder 8"/>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 name="CustomShape 1"/>
          <p:cNvSpPr/>
          <p:nvPr/>
        </p:nvSpPr>
        <p:spPr>
          <a:xfrm>
            <a:off x="7283520" y="62640"/>
            <a:ext cx="1108440" cy="583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p:style>
      </p:sp>
      <p:pic>
        <p:nvPicPr>
          <p:cNvPr id="136" name="Google Shape;110;p4"/>
          <p:cNvPicPr/>
          <p:nvPr/>
        </p:nvPicPr>
        <p:blipFill>
          <a:blip r:embed="rId14"/>
          <a:stretch/>
        </p:blipFill>
        <p:spPr>
          <a:xfrm>
            <a:off x="7799760" y="88920"/>
            <a:ext cx="1232640" cy="411480"/>
          </a:xfrm>
          <a:prstGeom prst="rect">
            <a:avLst/>
          </a:prstGeom>
          <a:ln>
            <a:noFill/>
          </a:ln>
        </p:spPr>
      </p:pic>
      <p:sp>
        <p:nvSpPr>
          <p:cNvPr id="137" name="CustomShape 2"/>
          <p:cNvSpPr/>
          <p:nvPr/>
        </p:nvSpPr>
        <p:spPr>
          <a:xfrm>
            <a:off x="7594560" y="82440"/>
            <a:ext cx="164160" cy="411480"/>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p:style>
      </p:sp>
      <p:sp>
        <p:nvSpPr>
          <p:cNvPr id="138" name="CustomShape 3"/>
          <p:cNvSpPr/>
          <p:nvPr/>
        </p:nvSpPr>
        <p:spPr>
          <a:xfrm>
            <a:off x="7440120" y="82440"/>
            <a:ext cx="102600" cy="41148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p:style>
      </p:sp>
      <p:sp>
        <p:nvSpPr>
          <p:cNvPr id="139" name="CustomShape 4"/>
          <p:cNvSpPr/>
          <p:nvPr/>
        </p:nvSpPr>
        <p:spPr>
          <a:xfrm>
            <a:off x="0" y="5086440"/>
            <a:ext cx="9142920" cy="6876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p:style>
      </p:sp>
      <p:sp>
        <p:nvSpPr>
          <p:cNvPr id="140" name="CustomShape 5"/>
          <p:cNvSpPr/>
          <p:nvPr/>
        </p:nvSpPr>
        <p:spPr>
          <a:xfrm>
            <a:off x="0" y="88920"/>
            <a:ext cx="7282440" cy="405000"/>
          </a:xfrm>
          <a:prstGeom prst="rect">
            <a:avLst/>
          </a:prstGeom>
          <a:solidFill>
            <a:srgbClr val="213264"/>
          </a:solidFill>
          <a:ln>
            <a:solidFill>
              <a:srgbClr val="213264"/>
            </a:solidFill>
            <a:round/>
          </a:ln>
        </p:spPr>
        <p:style>
          <a:lnRef idx="2">
            <a:schemeClr val="accent1">
              <a:shade val="15000"/>
            </a:schemeClr>
          </a:lnRef>
          <a:fillRef idx="1">
            <a:schemeClr val="accent1"/>
          </a:fillRef>
          <a:effectRef idx="0">
            <a:schemeClr val="accent1"/>
          </a:effectRef>
          <a:fontRef idx="minor"/>
        </p:style>
      </p:sp>
      <p:sp>
        <p:nvSpPr>
          <p:cNvPr id="141" name="CustomShape 6"/>
          <p:cNvSpPr/>
          <p:nvPr/>
        </p:nvSpPr>
        <p:spPr>
          <a:xfrm>
            <a:off x="92520" y="105840"/>
            <a:ext cx="39528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solidFill>
                  <a:srgbClr val="FFFFFF"/>
                </a:solidFill>
                <a:latin typeface="Arial"/>
                <a:ea typeface="Arial"/>
              </a:rPr>
              <a:t>Next Gen Employability Program</a:t>
            </a:r>
            <a:endParaRPr lang="en-IN" sz="1800" b="0" strike="noStrike" spc="-1">
              <a:latin typeface="Arial"/>
            </a:endParaRPr>
          </a:p>
        </p:txBody>
      </p:sp>
      <p:sp>
        <p:nvSpPr>
          <p:cNvPr id="142" name="PlaceHolder 7"/>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143" name="PlaceHolder 8"/>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 name="CustomShape 1"/>
          <p:cNvSpPr/>
          <p:nvPr/>
        </p:nvSpPr>
        <p:spPr>
          <a:xfrm>
            <a:off x="7283520" y="62640"/>
            <a:ext cx="1108440" cy="583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p:style>
      </p:sp>
      <p:pic>
        <p:nvPicPr>
          <p:cNvPr id="181" name="Google Shape;110;p4"/>
          <p:cNvPicPr/>
          <p:nvPr/>
        </p:nvPicPr>
        <p:blipFill>
          <a:blip r:embed="rId14"/>
          <a:stretch/>
        </p:blipFill>
        <p:spPr>
          <a:xfrm>
            <a:off x="7799760" y="88920"/>
            <a:ext cx="1232640" cy="411480"/>
          </a:xfrm>
          <a:prstGeom prst="rect">
            <a:avLst/>
          </a:prstGeom>
          <a:ln>
            <a:noFill/>
          </a:ln>
        </p:spPr>
      </p:pic>
      <p:sp>
        <p:nvSpPr>
          <p:cNvPr id="182" name="CustomShape 2"/>
          <p:cNvSpPr/>
          <p:nvPr/>
        </p:nvSpPr>
        <p:spPr>
          <a:xfrm>
            <a:off x="7594560" y="82440"/>
            <a:ext cx="164160" cy="411480"/>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p:style>
      </p:sp>
      <p:sp>
        <p:nvSpPr>
          <p:cNvPr id="183" name="CustomShape 3"/>
          <p:cNvSpPr/>
          <p:nvPr/>
        </p:nvSpPr>
        <p:spPr>
          <a:xfrm>
            <a:off x="7440120" y="82440"/>
            <a:ext cx="102600" cy="41148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p:style>
      </p:sp>
      <p:sp>
        <p:nvSpPr>
          <p:cNvPr id="184" name="CustomShape 4"/>
          <p:cNvSpPr/>
          <p:nvPr/>
        </p:nvSpPr>
        <p:spPr>
          <a:xfrm>
            <a:off x="0" y="5086440"/>
            <a:ext cx="9142920" cy="6876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p:style>
      </p:sp>
      <p:sp>
        <p:nvSpPr>
          <p:cNvPr id="185" name="CustomShape 5"/>
          <p:cNvSpPr/>
          <p:nvPr/>
        </p:nvSpPr>
        <p:spPr>
          <a:xfrm>
            <a:off x="0" y="88920"/>
            <a:ext cx="7282440" cy="405000"/>
          </a:xfrm>
          <a:prstGeom prst="rect">
            <a:avLst/>
          </a:prstGeom>
          <a:solidFill>
            <a:srgbClr val="213264"/>
          </a:solidFill>
          <a:ln>
            <a:solidFill>
              <a:srgbClr val="213264"/>
            </a:solidFill>
            <a:round/>
          </a:ln>
        </p:spPr>
        <p:style>
          <a:lnRef idx="2">
            <a:schemeClr val="accent1">
              <a:shade val="15000"/>
            </a:schemeClr>
          </a:lnRef>
          <a:fillRef idx="1">
            <a:schemeClr val="accent1"/>
          </a:fillRef>
          <a:effectRef idx="0">
            <a:schemeClr val="accent1"/>
          </a:effectRef>
          <a:fontRef idx="minor"/>
        </p:style>
      </p:sp>
      <p:sp>
        <p:nvSpPr>
          <p:cNvPr id="186" name="CustomShape 6"/>
          <p:cNvSpPr/>
          <p:nvPr/>
        </p:nvSpPr>
        <p:spPr>
          <a:xfrm>
            <a:off x="92520" y="105840"/>
            <a:ext cx="39528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solidFill>
                  <a:srgbClr val="FFFFFF"/>
                </a:solidFill>
                <a:latin typeface="Arial"/>
                <a:ea typeface="Arial"/>
              </a:rPr>
              <a:t>Next Gen Employability Program</a:t>
            </a:r>
            <a:endParaRPr lang="en-IN" sz="1800" b="0" strike="noStrike" spc="-1">
              <a:latin typeface="Arial"/>
            </a:endParaRPr>
          </a:p>
        </p:txBody>
      </p:sp>
      <p:sp>
        <p:nvSpPr>
          <p:cNvPr id="187" name="PlaceHolder 7"/>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188" name="PlaceHolder 8"/>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0" y="0"/>
            <a:ext cx="9142920" cy="51426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p:style>
        <p:txBody>
          <a:bodyPr/>
          <a:lstStyle/>
          <a:p>
            <a:endParaRPr lang="en-IN"/>
          </a:p>
        </p:txBody>
      </p:sp>
      <p:pic>
        <p:nvPicPr>
          <p:cNvPr id="232" name="Picture 26"/>
          <p:cNvPicPr/>
          <p:nvPr/>
        </p:nvPicPr>
        <p:blipFill>
          <a:blip r:embed="rId3">
            <a:alphaModFix amt="5000"/>
          </a:blip>
          <a:srcRect t="5926" r="746" b="10205"/>
          <a:stretch/>
        </p:blipFill>
        <p:spPr>
          <a:xfrm>
            <a:off x="12960" y="0"/>
            <a:ext cx="9129960" cy="5142600"/>
          </a:xfrm>
          <a:prstGeom prst="rect">
            <a:avLst/>
          </a:prstGeom>
          <a:ln>
            <a:noFill/>
          </a:ln>
        </p:spPr>
      </p:pic>
      <p:sp>
        <p:nvSpPr>
          <p:cNvPr id="233" name="CustomShape 2"/>
          <p:cNvSpPr/>
          <p:nvPr/>
        </p:nvSpPr>
        <p:spPr>
          <a:xfrm>
            <a:off x="1865160" y="730800"/>
            <a:ext cx="6300000" cy="3965400"/>
          </a:xfrm>
          <a:prstGeom prst="rect">
            <a:avLst/>
          </a:prstGeom>
          <a:solidFill>
            <a:srgbClr val="213163"/>
          </a:solidFill>
          <a:ln>
            <a:solidFill>
              <a:srgbClr val="213163"/>
            </a:solidFill>
            <a:round/>
          </a:ln>
        </p:spPr>
        <p:style>
          <a:lnRef idx="2">
            <a:schemeClr val="accent1">
              <a:shade val="15000"/>
            </a:schemeClr>
          </a:lnRef>
          <a:fillRef idx="1">
            <a:schemeClr val="accent1"/>
          </a:fillRef>
          <a:effectRef idx="0">
            <a:schemeClr val="accent1"/>
          </a:effectRef>
          <a:fontRef idx="minor"/>
        </p:style>
        <p:txBody>
          <a:bodyPr/>
          <a:lstStyle/>
          <a:p>
            <a:endParaRPr lang="en-IN"/>
          </a:p>
        </p:txBody>
      </p:sp>
      <p:sp>
        <p:nvSpPr>
          <p:cNvPr id="234" name="CustomShape 3"/>
          <p:cNvSpPr/>
          <p:nvPr/>
        </p:nvSpPr>
        <p:spPr>
          <a:xfrm>
            <a:off x="988560" y="1023120"/>
            <a:ext cx="6984000" cy="3450240"/>
          </a:xfrm>
          <a:prstGeom prst="rect">
            <a:avLst/>
          </a:prstGeom>
          <a:solidFill>
            <a:schemeClr val="bg1"/>
          </a:solidFill>
          <a:ln>
            <a:solidFill>
              <a:schemeClr val="bg1"/>
            </a:solidFill>
            <a:round/>
          </a:ln>
          <a:effectLst>
            <a:outerShdw blurRad="508000" sx="105000" sy="105000" algn="ctr" rotWithShape="0">
              <a:srgbClr val="000000">
                <a:alpha val="40000"/>
              </a:srgbClr>
            </a:outerShdw>
          </a:effectLst>
        </p:spPr>
        <p:style>
          <a:lnRef idx="2">
            <a:schemeClr val="accent1">
              <a:shade val="15000"/>
            </a:schemeClr>
          </a:lnRef>
          <a:fillRef idx="1">
            <a:schemeClr val="accent1"/>
          </a:fillRef>
          <a:effectRef idx="0">
            <a:schemeClr val="accent1"/>
          </a:effectRef>
          <a:fontRef idx="minor"/>
        </p:style>
        <p:txBody>
          <a:bodyPr/>
          <a:lstStyle/>
          <a:p>
            <a:endParaRPr lang="en-IN"/>
          </a:p>
        </p:txBody>
      </p:sp>
      <p:sp>
        <p:nvSpPr>
          <p:cNvPr id="235" name="CustomShape 4"/>
          <p:cNvSpPr/>
          <p:nvPr/>
        </p:nvSpPr>
        <p:spPr>
          <a:xfrm>
            <a:off x="2490480" y="2787480"/>
            <a:ext cx="49320" cy="445680"/>
          </a:xfrm>
          <a:prstGeom prst="rect">
            <a:avLst/>
          </a:prstGeom>
          <a:solidFill>
            <a:srgbClr val="FFE600"/>
          </a:solidFill>
          <a:ln>
            <a:solidFill>
              <a:srgbClr val="FFE600"/>
            </a:solidFill>
            <a:round/>
          </a:ln>
        </p:spPr>
        <p:style>
          <a:lnRef idx="2">
            <a:schemeClr val="accent1">
              <a:shade val="15000"/>
            </a:schemeClr>
          </a:lnRef>
          <a:fillRef idx="1">
            <a:schemeClr val="accent1"/>
          </a:fillRef>
          <a:effectRef idx="0">
            <a:schemeClr val="accent1"/>
          </a:effectRef>
          <a:fontRef idx="minor"/>
        </p:style>
        <p:txBody>
          <a:bodyPr/>
          <a:lstStyle/>
          <a:p>
            <a:endParaRPr lang="en-IN"/>
          </a:p>
        </p:txBody>
      </p:sp>
      <p:sp>
        <p:nvSpPr>
          <p:cNvPr id="236" name="CustomShape 5"/>
          <p:cNvSpPr/>
          <p:nvPr/>
        </p:nvSpPr>
        <p:spPr>
          <a:xfrm>
            <a:off x="2029680" y="2248200"/>
            <a:ext cx="502416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a:solidFill>
                  <a:srgbClr val="161D23"/>
                </a:solidFill>
                <a:latin typeface="Arial"/>
                <a:ea typeface="Arial"/>
              </a:rPr>
              <a:t>NEXT GEN EMPLOYABILITY PROGRAM</a:t>
            </a:r>
            <a:endParaRPr lang="en-IN" sz="2000" b="0" strike="noStrike" spc="-1">
              <a:latin typeface="Arial"/>
            </a:endParaRPr>
          </a:p>
        </p:txBody>
      </p:sp>
      <p:sp>
        <p:nvSpPr>
          <p:cNvPr id="237" name="CustomShape 6"/>
          <p:cNvSpPr/>
          <p:nvPr/>
        </p:nvSpPr>
        <p:spPr>
          <a:xfrm>
            <a:off x="2541240" y="2795760"/>
            <a:ext cx="40186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0" strike="noStrike" spc="-1">
                <a:solidFill>
                  <a:srgbClr val="161D23"/>
                </a:solidFill>
                <a:latin typeface="Arial"/>
                <a:ea typeface="Arial"/>
              </a:rPr>
              <a:t>Creating a future-ready workforce</a:t>
            </a:r>
            <a:endParaRPr lang="en-IN" sz="2000" b="0" strike="noStrike" spc="-1">
              <a:latin typeface="Arial"/>
            </a:endParaRPr>
          </a:p>
        </p:txBody>
      </p:sp>
      <p:sp>
        <p:nvSpPr>
          <p:cNvPr id="238" name="CustomShape 7"/>
          <p:cNvSpPr/>
          <p:nvPr/>
        </p:nvSpPr>
        <p:spPr>
          <a:xfrm>
            <a:off x="1003680" y="3642480"/>
            <a:ext cx="1455840" cy="27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200" b="0" strike="noStrike" spc="-1">
                <a:solidFill>
                  <a:srgbClr val="000000"/>
                </a:solidFill>
                <a:latin typeface="Arial"/>
                <a:ea typeface="Arial"/>
              </a:rPr>
              <a:t>Team Members</a:t>
            </a:r>
            <a:endParaRPr lang="en-IN" sz="1200" b="0" strike="noStrike" spc="-1">
              <a:latin typeface="Arial"/>
            </a:endParaRPr>
          </a:p>
        </p:txBody>
      </p:sp>
      <p:sp>
        <p:nvSpPr>
          <p:cNvPr id="239" name="CustomShape 8"/>
          <p:cNvSpPr/>
          <p:nvPr/>
        </p:nvSpPr>
        <p:spPr>
          <a:xfrm>
            <a:off x="1095120" y="3956040"/>
            <a:ext cx="2792160" cy="45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Aft>
                <a:spcPts val="201"/>
              </a:spcAft>
            </a:pPr>
            <a:r>
              <a:rPr lang="en-IN" sz="1100" b="0" strike="noStrike" spc="-1">
                <a:solidFill>
                  <a:srgbClr val="000000"/>
                </a:solidFill>
                <a:latin typeface="Arial"/>
                <a:ea typeface="Arial"/>
              </a:rPr>
              <a:t>Student Name :Reffy Pon Esther.R</a:t>
            </a:r>
            <a:endParaRPr lang="en-IN" sz="1100" b="0" strike="noStrike" spc="-1">
              <a:latin typeface="Arial"/>
            </a:endParaRPr>
          </a:p>
          <a:p>
            <a:pPr>
              <a:lnSpc>
                <a:spcPct val="100000"/>
              </a:lnSpc>
              <a:spcAft>
                <a:spcPts val="201"/>
              </a:spcAft>
            </a:pPr>
            <a:r>
              <a:rPr lang="en-IN" sz="1100" b="0" strike="noStrike" spc="-1">
                <a:solidFill>
                  <a:srgbClr val="000000"/>
                </a:solidFill>
                <a:latin typeface="Arial"/>
                <a:ea typeface="Arial"/>
              </a:rPr>
              <a:t>Student ID :311121205048</a:t>
            </a:r>
            <a:endParaRPr lang="en-IN" sz="1100" b="0" strike="noStrike" spc="-1">
              <a:latin typeface="Arial"/>
            </a:endParaRPr>
          </a:p>
        </p:txBody>
      </p:sp>
      <p:sp>
        <p:nvSpPr>
          <p:cNvPr id="240" name="Line 9"/>
          <p:cNvSpPr/>
          <p:nvPr/>
        </p:nvSpPr>
        <p:spPr>
          <a:xfrm>
            <a:off x="1100160" y="3919320"/>
            <a:ext cx="1986480" cy="0"/>
          </a:xfrm>
          <a:prstGeom prst="line">
            <a:avLst/>
          </a:prstGeom>
          <a:ln w="3240">
            <a:solidFill>
              <a:schemeClr val="tx1"/>
            </a:solidFill>
            <a:prstDash val="lgDashDotDot"/>
            <a:round/>
          </a:ln>
        </p:spPr>
        <p:style>
          <a:lnRef idx="1">
            <a:schemeClr val="accent1"/>
          </a:lnRef>
          <a:fillRef idx="0">
            <a:schemeClr val="accent1"/>
          </a:fillRef>
          <a:effectRef idx="0">
            <a:schemeClr val="accent1"/>
          </a:effectRef>
          <a:fontRef idx="minor"/>
        </p:style>
        <p:txBody>
          <a:bodyPr/>
          <a:lstStyle/>
          <a:p>
            <a:endParaRPr lang="en-IN"/>
          </a:p>
        </p:txBody>
      </p:sp>
      <p:sp>
        <p:nvSpPr>
          <p:cNvPr id="241" name="CustomShape 10"/>
          <p:cNvSpPr/>
          <p:nvPr/>
        </p:nvSpPr>
        <p:spPr>
          <a:xfrm>
            <a:off x="5596560" y="3627360"/>
            <a:ext cx="1455840" cy="27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200" b="0" strike="noStrike" spc="-1">
                <a:solidFill>
                  <a:srgbClr val="000000"/>
                </a:solidFill>
                <a:latin typeface="Arial"/>
                <a:ea typeface="Arial"/>
              </a:rPr>
              <a:t>College Name</a:t>
            </a:r>
            <a:endParaRPr lang="en-IN" sz="1200" b="0" strike="noStrike" spc="-1">
              <a:latin typeface="Arial"/>
            </a:endParaRPr>
          </a:p>
        </p:txBody>
      </p:sp>
      <p:sp>
        <p:nvSpPr>
          <p:cNvPr id="242" name="Line 11"/>
          <p:cNvSpPr/>
          <p:nvPr/>
        </p:nvSpPr>
        <p:spPr>
          <a:xfrm>
            <a:off x="5693040" y="3919320"/>
            <a:ext cx="1360080" cy="0"/>
          </a:xfrm>
          <a:prstGeom prst="line">
            <a:avLst/>
          </a:prstGeom>
          <a:ln w="3240">
            <a:solidFill>
              <a:schemeClr val="tx1"/>
            </a:solidFill>
            <a:prstDash val="lgDashDotDot"/>
            <a:round/>
          </a:ln>
        </p:spPr>
        <p:style>
          <a:lnRef idx="1">
            <a:schemeClr val="accent1"/>
          </a:lnRef>
          <a:fillRef idx="0">
            <a:schemeClr val="accent1"/>
          </a:fillRef>
          <a:effectRef idx="0">
            <a:schemeClr val="accent1"/>
          </a:effectRef>
          <a:fontRef idx="minor"/>
        </p:style>
        <p:txBody>
          <a:bodyPr/>
          <a:lstStyle/>
          <a:p>
            <a:endParaRPr lang="en-IN"/>
          </a:p>
        </p:txBody>
      </p:sp>
      <p:sp>
        <p:nvSpPr>
          <p:cNvPr id="243" name="CustomShape 12"/>
          <p:cNvSpPr/>
          <p:nvPr/>
        </p:nvSpPr>
        <p:spPr>
          <a:xfrm>
            <a:off x="5693400" y="3956040"/>
            <a:ext cx="2094480" cy="4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Aft>
                <a:spcPts val="201"/>
              </a:spcAft>
            </a:pPr>
            <a:r>
              <a:rPr lang="en-IN" sz="1100" b="0" strike="noStrike" spc="-1">
                <a:solidFill>
                  <a:srgbClr val="000000"/>
                </a:solidFill>
                <a:latin typeface="Arial"/>
                <a:ea typeface="Arial"/>
              </a:rPr>
              <a:t>Loyola ICAM College Of Engineering And Technology</a:t>
            </a:r>
            <a:endParaRPr lang="en-IN" sz="1100" b="0" strike="noStrike" spc="-1">
              <a:latin typeface="Arial"/>
            </a:endParaRPr>
          </a:p>
        </p:txBody>
      </p:sp>
      <p:pic>
        <p:nvPicPr>
          <p:cNvPr id="244" name="Picture 2"/>
          <p:cNvPicPr/>
          <p:nvPr/>
        </p:nvPicPr>
        <p:blipFill>
          <a:blip r:embed="rId4"/>
          <a:stretch/>
        </p:blipFill>
        <p:spPr>
          <a:xfrm>
            <a:off x="1834920" y="1249200"/>
            <a:ext cx="1145520" cy="665280"/>
          </a:xfrm>
          <a:prstGeom prst="rect">
            <a:avLst/>
          </a:prstGeom>
          <a:ln>
            <a:noFill/>
          </a:ln>
        </p:spPr>
      </p:pic>
      <p:pic>
        <p:nvPicPr>
          <p:cNvPr id="245" name="Picture 5"/>
          <p:cNvPicPr/>
          <p:nvPr/>
        </p:nvPicPr>
        <p:blipFill>
          <a:blip r:embed="rId5"/>
          <a:stretch/>
        </p:blipFill>
        <p:spPr>
          <a:xfrm>
            <a:off x="6461280" y="1211760"/>
            <a:ext cx="667440" cy="665280"/>
          </a:xfrm>
          <a:prstGeom prst="rect">
            <a:avLst/>
          </a:prstGeom>
          <a:ln>
            <a:noFill/>
          </a:ln>
        </p:spPr>
      </p:pic>
      <p:pic>
        <p:nvPicPr>
          <p:cNvPr id="246" name="Picture 9"/>
          <p:cNvPicPr/>
          <p:nvPr/>
        </p:nvPicPr>
        <p:blipFill>
          <a:blip r:embed="rId6"/>
          <a:stretch/>
        </p:blipFill>
        <p:spPr>
          <a:xfrm>
            <a:off x="3927600" y="1286640"/>
            <a:ext cx="1586160" cy="5151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p15="http://schemas.microsoft.com/office/powerpoint/2012/main" xmlns="">
      <p:transition spd="slow"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55880" y="613080"/>
            <a:ext cx="8831160" cy="45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pPr>
            <a:r>
              <a:rPr lang="en-IN" sz="2400" b="0" strike="noStrike" spc="-1">
                <a:solidFill>
                  <a:srgbClr val="000000"/>
                </a:solidFill>
                <a:latin typeface="Arial"/>
                <a:ea typeface="Arial"/>
              </a:rPr>
              <a:t>Homepage</a:t>
            </a:r>
            <a:endParaRPr lang="en-IN" sz="2400" b="0" strike="noStrike" spc="-1">
              <a:latin typeface="Arial"/>
            </a:endParaRPr>
          </a:p>
        </p:txBody>
      </p:sp>
      <p:sp>
        <p:nvSpPr>
          <p:cNvPr id="290" name="CustomShape 2"/>
          <p:cNvSpPr/>
          <p:nvPr/>
        </p:nvSpPr>
        <p:spPr>
          <a:xfrm>
            <a:off x="311760" y="1389600"/>
            <a:ext cx="8695800" cy="31784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IN"/>
          </a:p>
        </p:txBody>
      </p:sp>
      <p:pic>
        <p:nvPicPr>
          <p:cNvPr id="291" name="Picture 290"/>
          <p:cNvPicPr/>
          <p:nvPr/>
        </p:nvPicPr>
        <p:blipFill>
          <a:blip r:embed="rId2"/>
          <a:stretch/>
        </p:blipFill>
        <p:spPr>
          <a:xfrm>
            <a:off x="864000" y="1152000"/>
            <a:ext cx="7632000" cy="370512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628560" y="601200"/>
            <a:ext cx="7885440" cy="665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1400" b="1" strike="noStrike" spc="-1">
                <a:solidFill>
                  <a:srgbClr val="000000"/>
                </a:solidFill>
                <a:latin typeface="Arial"/>
                <a:ea typeface="Arial"/>
              </a:rPr>
              <a:t>Listen Later Section</a:t>
            </a:r>
            <a:endParaRPr lang="en-IN" sz="1400" b="0" strike="noStrike" spc="-1">
              <a:latin typeface="Arial"/>
            </a:endParaRPr>
          </a:p>
        </p:txBody>
      </p:sp>
      <p:pic>
        <p:nvPicPr>
          <p:cNvPr id="293" name="Picture 292"/>
          <p:cNvPicPr/>
          <p:nvPr/>
        </p:nvPicPr>
        <p:blipFill>
          <a:blip r:embed="rId2"/>
          <a:stretch/>
        </p:blipFill>
        <p:spPr>
          <a:xfrm>
            <a:off x="1152000" y="1368000"/>
            <a:ext cx="6648840" cy="3162240"/>
          </a:xfrm>
          <a:prstGeom prst="rect">
            <a:avLst/>
          </a:prstGeom>
          <a:ln>
            <a:noFill/>
          </a:ln>
        </p:spPr>
      </p:pic>
      <p:pic>
        <p:nvPicPr>
          <p:cNvPr id="294" name="Picture 5"/>
          <p:cNvPicPr/>
          <p:nvPr/>
        </p:nvPicPr>
        <p:blipFill>
          <a:blip r:embed="rId3"/>
          <a:srcRect t="22783" r="1447" b="2211"/>
          <a:stretch/>
        </p:blipFill>
        <p:spPr>
          <a:xfrm>
            <a:off x="1512000" y="1979640"/>
            <a:ext cx="6288480" cy="255024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628560" y="635040"/>
            <a:ext cx="7885440" cy="63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1400" b="1" strike="noStrike" spc="-1">
                <a:solidFill>
                  <a:srgbClr val="000000"/>
                </a:solidFill>
                <a:latin typeface="Arial"/>
                <a:ea typeface="Arial"/>
              </a:rPr>
              <a:t>Sign Up-Page</a:t>
            </a:r>
            <a:endParaRPr lang="en-IN" sz="1400" b="0" strike="noStrike" spc="-1">
              <a:latin typeface="Arial"/>
            </a:endParaRPr>
          </a:p>
        </p:txBody>
      </p:sp>
      <p:pic>
        <p:nvPicPr>
          <p:cNvPr id="296" name="Picture 295"/>
          <p:cNvPicPr/>
          <p:nvPr/>
        </p:nvPicPr>
        <p:blipFill>
          <a:blip r:embed="rId2"/>
          <a:stretch/>
        </p:blipFill>
        <p:spPr>
          <a:xfrm>
            <a:off x="1224000" y="1268640"/>
            <a:ext cx="6534360" cy="311472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628560" y="643320"/>
            <a:ext cx="7885440" cy="623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1400" b="1" strike="noStrike" spc="-1">
                <a:solidFill>
                  <a:srgbClr val="000000"/>
                </a:solidFill>
                <a:latin typeface="Arial"/>
                <a:ea typeface="Arial"/>
              </a:rPr>
              <a:t>Login-Page</a:t>
            </a:r>
            <a:endParaRPr lang="en-IN" sz="1400" b="0" strike="noStrike" spc="-1">
              <a:latin typeface="Arial"/>
            </a:endParaRPr>
          </a:p>
        </p:txBody>
      </p:sp>
      <p:pic>
        <p:nvPicPr>
          <p:cNvPr id="298" name="Picture 297"/>
          <p:cNvPicPr/>
          <p:nvPr/>
        </p:nvPicPr>
        <p:blipFill>
          <a:blip r:embed="rId2"/>
          <a:stretch/>
        </p:blipFill>
        <p:spPr>
          <a:xfrm>
            <a:off x="936000" y="1346400"/>
            <a:ext cx="7086960" cy="333360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628560" y="618120"/>
            <a:ext cx="7885440" cy="648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1400" b="1" strike="noStrike" spc="-1">
                <a:solidFill>
                  <a:srgbClr val="000000"/>
                </a:solidFill>
                <a:latin typeface="Arial"/>
                <a:ea typeface="Arial"/>
              </a:rPr>
              <a:t>Add song-Page</a:t>
            </a:r>
            <a:endParaRPr lang="en-IN" sz="1400" b="0" strike="noStrike" spc="-1">
              <a:latin typeface="Arial"/>
            </a:endParaRPr>
          </a:p>
        </p:txBody>
      </p:sp>
      <p:pic>
        <p:nvPicPr>
          <p:cNvPr id="300" name="Picture 299"/>
          <p:cNvPicPr/>
          <p:nvPr/>
        </p:nvPicPr>
        <p:blipFill>
          <a:blip r:embed="rId2"/>
          <a:stretch/>
        </p:blipFill>
        <p:spPr>
          <a:xfrm>
            <a:off x="1449000" y="1454040"/>
            <a:ext cx="6039000" cy="300996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214920" y="719640"/>
            <a:ext cx="8420760" cy="5468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br/>
            <a:endParaRPr lang="en-IN" sz="1800" b="0" strike="noStrike" spc="-1">
              <a:latin typeface="Arial"/>
            </a:endParaRPr>
          </a:p>
        </p:txBody>
      </p:sp>
      <p:sp>
        <p:nvSpPr>
          <p:cNvPr id="302" name="CustomShape 2"/>
          <p:cNvSpPr/>
          <p:nvPr/>
        </p:nvSpPr>
        <p:spPr>
          <a:xfrm>
            <a:off x="214920" y="1107000"/>
            <a:ext cx="8507160" cy="3620880"/>
          </a:xfrm>
          <a:prstGeom prst="rect">
            <a:avLst/>
          </a:prstGeom>
          <a:noFill/>
          <a:ln>
            <a:noFill/>
          </a:ln>
        </p:spPr>
        <p:style>
          <a:lnRef idx="0">
            <a:scrgbClr r="0" g="0" b="0"/>
          </a:lnRef>
          <a:fillRef idx="0">
            <a:scrgbClr r="0" g="0" b="0"/>
          </a:fillRef>
          <a:effectRef idx="0">
            <a:scrgbClr r="0" g="0" b="0"/>
          </a:effectRef>
          <a:fontRef idx="minor"/>
        </p:style>
        <p:txBody>
          <a:bodyPr/>
          <a:lstStyle/>
          <a:p>
            <a:endParaRPr lang="en-IN"/>
          </a:p>
        </p:txBody>
      </p:sp>
      <p:sp>
        <p:nvSpPr>
          <p:cNvPr id="303" name="CustomShape 3"/>
          <p:cNvSpPr/>
          <p:nvPr/>
        </p:nvSpPr>
        <p:spPr>
          <a:xfrm>
            <a:off x="2232000" y="-91800"/>
            <a:ext cx="183600" cy="6404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IN"/>
          </a:p>
        </p:txBody>
      </p:sp>
      <p:sp>
        <p:nvSpPr>
          <p:cNvPr id="304" name="CustomShape 4"/>
          <p:cNvSpPr/>
          <p:nvPr/>
        </p:nvSpPr>
        <p:spPr>
          <a:xfrm>
            <a:off x="214920" y="894600"/>
            <a:ext cx="8640720" cy="612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latin typeface="Arial"/>
              </a:rPr>
              <a:t>Looking ahead to future enhancements for our music web application built on the Django framework, there are several exciting avenues for development that promise to elevate the platform's functionality and user experience. One key area of focus will be the expansion of playlist management capabilities, allowing users to create collaborative playlists, schedule updates, and share their favorite mixes with friends and followers. Furthermore, personalized recommendations powered by machine learning algorithms will play a crucial role in guiding users to discover new music tailored to their preferences. Localization features, enhanced artist profiles, and curated music discovery tools will further enrich the user experience, making the platform more accessible and engaging for a global audience. Finally, exploring partnerships with music industry APIs will provide access to licensed content and valuable insights, ensuring the platform remains a leading destination for music enthusiasts. Through these future enhancements, our music web application will continue to evolve and thrive, offering users a rich and immersive music discovery and listening experience.</a:t>
            </a: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p:txBody>
      </p:sp>
      <p:sp>
        <p:nvSpPr>
          <p:cNvPr id="305" name="CustomShape 5"/>
          <p:cNvSpPr/>
          <p:nvPr/>
        </p:nvSpPr>
        <p:spPr>
          <a:xfrm>
            <a:off x="288000" y="576000"/>
            <a:ext cx="3311640" cy="33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600" b="1" strike="noStrike" spc="-1">
                <a:solidFill>
                  <a:srgbClr val="213163"/>
                </a:solidFill>
                <a:latin typeface="Arial"/>
                <a:ea typeface="Arial"/>
              </a:rPr>
              <a:t>Future Enhancements</a:t>
            </a:r>
            <a:r>
              <a:rPr lang="en-IN" sz="1600" b="1" strike="noStrike" spc="-1">
                <a:solidFill>
                  <a:srgbClr val="374151"/>
                </a:solidFill>
                <a:latin typeface="Arial"/>
                <a:ea typeface="Arial"/>
              </a:rPr>
              <a:t>:</a:t>
            </a:r>
            <a:endParaRPr lang="en-IN" sz="16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CustomShape 1"/>
          <p:cNvSpPr/>
          <p:nvPr/>
        </p:nvSpPr>
        <p:spPr>
          <a:xfrm>
            <a:off x="131040" y="682200"/>
            <a:ext cx="2935080" cy="321120"/>
          </a:xfrm>
          <a:prstGeom prst="rect">
            <a:avLst/>
          </a:prstGeom>
          <a:noFill/>
          <a:ln>
            <a:noFill/>
          </a:ln>
        </p:spPr>
        <p:style>
          <a:lnRef idx="0">
            <a:scrgbClr r="0" g="0" b="0"/>
          </a:lnRef>
          <a:fillRef idx="0">
            <a:scrgbClr r="0" g="0" b="0"/>
          </a:fillRef>
          <a:effectRef idx="0">
            <a:scrgbClr r="0" g="0" b="0"/>
          </a:effectRef>
          <a:fontRef idx="minor"/>
        </p:style>
        <p:txBody>
          <a:bodyPr/>
          <a:lstStyle/>
          <a:p>
            <a:endParaRPr lang="en-IN"/>
          </a:p>
        </p:txBody>
      </p:sp>
      <p:sp>
        <p:nvSpPr>
          <p:cNvPr id="307" name="Line 2"/>
          <p:cNvSpPr/>
          <p:nvPr/>
        </p:nvSpPr>
        <p:spPr>
          <a:xfrm>
            <a:off x="0" y="4675680"/>
            <a:ext cx="9144000" cy="0"/>
          </a:xfrm>
          <a:prstGeom prst="line">
            <a:avLst/>
          </a:prstGeom>
          <a:ln>
            <a:solidFill>
              <a:schemeClr val="bg1">
                <a:lumMod val="75000"/>
              </a:schemeClr>
            </a:solidFill>
            <a:round/>
          </a:ln>
        </p:spPr>
        <p:style>
          <a:lnRef idx="1">
            <a:schemeClr val="accent1"/>
          </a:lnRef>
          <a:fillRef idx="0">
            <a:schemeClr val="accent1"/>
          </a:fillRef>
          <a:effectRef idx="0">
            <a:schemeClr val="accent1"/>
          </a:effectRef>
          <a:fontRef idx="minor"/>
        </p:style>
        <p:txBody>
          <a:bodyPr/>
          <a:lstStyle/>
          <a:p>
            <a:endParaRPr lang="en-IN"/>
          </a:p>
        </p:txBody>
      </p:sp>
      <p:sp>
        <p:nvSpPr>
          <p:cNvPr id="308" name="CustomShape 3"/>
          <p:cNvSpPr/>
          <p:nvPr/>
        </p:nvSpPr>
        <p:spPr>
          <a:xfrm>
            <a:off x="138600" y="4713120"/>
            <a:ext cx="705960" cy="321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1000" b="0" strike="noStrike" spc="-1">
                <a:solidFill>
                  <a:srgbClr val="000000"/>
                </a:solidFill>
                <a:latin typeface="Arial"/>
                <a:ea typeface="Arial"/>
              </a:rPr>
              <a:t>Source :</a:t>
            </a:r>
            <a:endParaRPr lang="en-IN" sz="1000" b="0" strike="noStrike" spc="-1">
              <a:latin typeface="Arial"/>
            </a:endParaRPr>
          </a:p>
        </p:txBody>
      </p:sp>
      <p:sp>
        <p:nvSpPr>
          <p:cNvPr id="309" name="CustomShape 4"/>
          <p:cNvSpPr/>
          <p:nvPr/>
        </p:nvSpPr>
        <p:spPr>
          <a:xfrm>
            <a:off x="144000" y="1126440"/>
            <a:ext cx="8495640" cy="557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latin typeface="Arial"/>
              </a:rPr>
              <a:t>In conclusion, the development and ongoing refinement of our music web application using Django hold immense promise for delivering a robust and engaging platform for music enthusiasts. With its current features and functionalities laid as the foundation, future enhancements stand poised to elevate the user experience to new heights.  As we move forward, it's imperative to remain attentive to user feedback, technological advancements, and industry trends to ensure that our platform stays relevant and resonates with our audience. By staying committed to innovation, user-centric design, and continuous improvement, we can cultivate a thriving community of music lovers and establish our platform as a premier destination for music exploration, enjoyment, and connection. Through collaboration, creativity, and a passion for music, we look forward to realizing the full potential of our music web application and shaping its future as a leading force in the digital music landscape.</a:t>
            </a: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p:txBody>
      </p:sp>
      <p:sp>
        <p:nvSpPr>
          <p:cNvPr id="310" name="CustomShape 5"/>
          <p:cNvSpPr/>
          <p:nvPr/>
        </p:nvSpPr>
        <p:spPr>
          <a:xfrm>
            <a:off x="216000" y="687600"/>
            <a:ext cx="2591640" cy="33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600" b="1" strike="noStrike" spc="-1">
                <a:solidFill>
                  <a:srgbClr val="213163"/>
                </a:solidFill>
                <a:latin typeface="Arial"/>
                <a:ea typeface="Arial"/>
              </a:rPr>
              <a:t>Conclusion</a:t>
            </a:r>
            <a:endParaRPr lang="en-IN" sz="16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3504600" y="2334600"/>
            <a:ext cx="2147760" cy="46944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3000" b="1" strike="noStrike" spc="-7">
                <a:solidFill>
                  <a:srgbClr val="223366"/>
                </a:solidFill>
                <a:latin typeface="Arial MT"/>
                <a:ea typeface="Arial"/>
              </a:rPr>
              <a:t>Thank You!</a:t>
            </a:r>
            <a:endParaRPr lang="en-IN" sz="30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7" name="Picture 10"/>
          <p:cNvPicPr/>
          <p:nvPr/>
        </p:nvPicPr>
        <p:blipFill>
          <a:blip r:embed="rId2"/>
          <a:stretch/>
        </p:blipFill>
        <p:spPr>
          <a:xfrm>
            <a:off x="0" y="0"/>
            <a:ext cx="9142920" cy="5142600"/>
          </a:xfrm>
          <a:prstGeom prst="rect">
            <a:avLst/>
          </a:prstGeom>
          <a:ln>
            <a:noFill/>
          </a:ln>
        </p:spPr>
      </p:pic>
      <p:sp>
        <p:nvSpPr>
          <p:cNvPr id="248" name="CustomShape 1"/>
          <p:cNvSpPr/>
          <p:nvPr/>
        </p:nvSpPr>
        <p:spPr>
          <a:xfrm>
            <a:off x="2422800" y="970200"/>
            <a:ext cx="4282200" cy="49860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ts val="3929"/>
              </a:lnSpc>
            </a:pPr>
            <a:r>
              <a:rPr lang="en-IN" sz="2000" b="1" strike="noStrike" spc="-1">
                <a:solidFill>
                  <a:srgbClr val="213164"/>
                </a:solidFill>
                <a:latin typeface="Arial"/>
                <a:ea typeface="DejaVu Sans"/>
              </a:rPr>
              <a:t>CAPSTONE PROJECT SHOWCASE</a:t>
            </a:r>
            <a:endParaRPr lang="en-IN" sz="2000" b="0" strike="noStrike" spc="-1">
              <a:latin typeface="Arial"/>
            </a:endParaRPr>
          </a:p>
        </p:txBody>
      </p:sp>
      <p:sp>
        <p:nvSpPr>
          <p:cNvPr id="249" name="CustomShape 2"/>
          <p:cNvSpPr/>
          <p:nvPr/>
        </p:nvSpPr>
        <p:spPr>
          <a:xfrm>
            <a:off x="956160" y="3037680"/>
            <a:ext cx="7226640" cy="529560"/>
          </a:xfrm>
          <a:prstGeom prst="roundRect">
            <a:avLst>
              <a:gd name="adj" fmla="val 16667"/>
            </a:avLst>
          </a:prstGeom>
          <a:solidFill>
            <a:srgbClr val="DFDDFB"/>
          </a:solidFill>
          <a:ln>
            <a:solidFill>
              <a:srgbClr val="DFDDFB"/>
            </a:solidFill>
            <a:round/>
          </a:ln>
        </p:spPr>
        <p:style>
          <a:lnRef idx="2">
            <a:schemeClr val="accent1">
              <a:shade val="15000"/>
            </a:schemeClr>
          </a:lnRef>
          <a:fillRef idx="1">
            <a:schemeClr val="accent1"/>
          </a:fillRef>
          <a:effectRef idx="0">
            <a:schemeClr val="accent1"/>
          </a:effectRef>
          <a:fontRef idx="minor"/>
        </p:style>
        <p:txBody>
          <a:bodyPr/>
          <a:lstStyle/>
          <a:p>
            <a:endParaRPr lang="en-IN"/>
          </a:p>
        </p:txBody>
      </p:sp>
      <p:sp>
        <p:nvSpPr>
          <p:cNvPr id="250" name="CustomShape 3"/>
          <p:cNvSpPr/>
          <p:nvPr/>
        </p:nvSpPr>
        <p:spPr>
          <a:xfrm>
            <a:off x="1571760" y="3183480"/>
            <a:ext cx="5838120" cy="2530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ts val="1996"/>
              </a:lnSpc>
            </a:pPr>
            <a:r>
              <a:rPr lang="en-IN" sz="1600" b="1" strike="noStrike" spc="-1">
                <a:solidFill>
                  <a:srgbClr val="000000"/>
                </a:solidFill>
                <a:latin typeface="Arial"/>
                <a:ea typeface="DejaVu Sans"/>
              </a:rPr>
              <a:t>Music Web Application using Django Framework</a:t>
            </a:r>
            <a:endParaRPr lang="en-IN" sz="1600" b="0" strike="noStrike" spc="-1">
              <a:latin typeface="Arial"/>
            </a:endParaRPr>
          </a:p>
        </p:txBody>
      </p:sp>
      <p:sp>
        <p:nvSpPr>
          <p:cNvPr id="251" name="CustomShape 4"/>
          <p:cNvSpPr/>
          <p:nvPr/>
        </p:nvSpPr>
        <p:spPr>
          <a:xfrm>
            <a:off x="3872160" y="2704680"/>
            <a:ext cx="1398600" cy="2530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ts val="1996"/>
              </a:lnSpc>
            </a:pPr>
            <a:r>
              <a:rPr lang="en-IN" sz="1600" b="1" strike="noStrike" spc="-1">
                <a:solidFill>
                  <a:srgbClr val="FFFFFF"/>
                </a:solidFill>
                <a:latin typeface="Arial"/>
                <a:ea typeface="DejaVu Sans"/>
              </a:rPr>
              <a:t>Project Title</a:t>
            </a:r>
            <a:endParaRPr lang="en-IN" sz="1600" b="0" strike="noStrike" spc="-1">
              <a:latin typeface="Arial"/>
            </a:endParaRPr>
          </a:p>
        </p:txBody>
      </p:sp>
      <p:sp>
        <p:nvSpPr>
          <p:cNvPr id="252" name="CustomShape 5"/>
          <p:cNvSpPr/>
          <p:nvPr/>
        </p:nvSpPr>
        <p:spPr>
          <a:xfrm>
            <a:off x="1276920" y="4029840"/>
            <a:ext cx="6589440" cy="50652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ts val="1996"/>
              </a:lnSpc>
            </a:pPr>
            <a:r>
              <a:rPr lang="en-IN" sz="1600" b="0" strike="noStrike" spc="-1">
                <a:solidFill>
                  <a:srgbClr val="FFFFFF"/>
                </a:solidFill>
                <a:latin typeface="Arial"/>
                <a:ea typeface="DejaVu Sans"/>
              </a:rPr>
              <a:t>Abstract | Problem Statement | Project Overview |</a:t>
            </a:r>
            <a:r>
              <a:rPr lang="en-IN" sz="1600" b="0" strike="noStrike" spc="-1">
                <a:solidFill>
                  <a:srgbClr val="FFFFFF"/>
                </a:solidFill>
                <a:latin typeface="Arial"/>
                <a:ea typeface="Arial"/>
              </a:rPr>
              <a:t> Proposed Solution | Technology Used | Modelling &amp; Results | Conclusion </a:t>
            </a:r>
            <a:endParaRPr lang="en-IN" sz="16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131040" y="682200"/>
            <a:ext cx="2935080" cy="321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1600" b="1" strike="noStrike" spc="-1">
                <a:solidFill>
                  <a:srgbClr val="213163"/>
                </a:solidFill>
                <a:latin typeface="Arial"/>
                <a:ea typeface="Arial"/>
              </a:rPr>
              <a:t>Abstract</a:t>
            </a:r>
            <a:endParaRPr lang="en-IN" sz="1600" b="0" strike="noStrike" spc="-1">
              <a:latin typeface="Arial"/>
            </a:endParaRPr>
          </a:p>
        </p:txBody>
      </p:sp>
      <p:sp>
        <p:nvSpPr>
          <p:cNvPr id="254" name="Line 2"/>
          <p:cNvSpPr/>
          <p:nvPr/>
        </p:nvSpPr>
        <p:spPr>
          <a:xfrm>
            <a:off x="0" y="4675680"/>
            <a:ext cx="9144000" cy="0"/>
          </a:xfrm>
          <a:prstGeom prst="line">
            <a:avLst/>
          </a:prstGeom>
          <a:ln>
            <a:solidFill>
              <a:schemeClr val="bg1">
                <a:lumMod val="75000"/>
              </a:schemeClr>
            </a:solidFill>
            <a:round/>
          </a:ln>
        </p:spPr>
        <p:style>
          <a:lnRef idx="1">
            <a:schemeClr val="accent1"/>
          </a:lnRef>
          <a:fillRef idx="0">
            <a:schemeClr val="accent1"/>
          </a:fillRef>
          <a:effectRef idx="0">
            <a:schemeClr val="accent1"/>
          </a:effectRef>
          <a:fontRef idx="minor"/>
        </p:style>
        <p:txBody>
          <a:bodyPr/>
          <a:lstStyle/>
          <a:p>
            <a:endParaRPr lang="en-IN"/>
          </a:p>
        </p:txBody>
      </p:sp>
      <p:sp>
        <p:nvSpPr>
          <p:cNvPr id="255" name="CustomShape 3"/>
          <p:cNvSpPr/>
          <p:nvPr/>
        </p:nvSpPr>
        <p:spPr>
          <a:xfrm>
            <a:off x="138600" y="4713120"/>
            <a:ext cx="705960" cy="321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1000" b="0" strike="noStrike" spc="-1">
                <a:solidFill>
                  <a:srgbClr val="000000"/>
                </a:solidFill>
                <a:latin typeface="Arial"/>
                <a:ea typeface="Arial"/>
              </a:rPr>
              <a:t>Source :</a:t>
            </a:r>
            <a:endParaRPr lang="en-IN" sz="1000" b="0" strike="noStrike" spc="-1">
              <a:latin typeface="Arial"/>
            </a:endParaRPr>
          </a:p>
        </p:txBody>
      </p:sp>
      <p:sp>
        <p:nvSpPr>
          <p:cNvPr id="256" name="CustomShape 4"/>
          <p:cNvSpPr/>
          <p:nvPr/>
        </p:nvSpPr>
        <p:spPr>
          <a:xfrm>
            <a:off x="288000" y="1080000"/>
            <a:ext cx="791928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solidFill>
                  <a:srgbClr val="000000"/>
                </a:solidFill>
                <a:latin typeface="Arial"/>
                <a:ea typeface="DejaVu Sans"/>
              </a:rPr>
              <a:t>This project outlines the development of a music web application using the Django framework. The application is designed to offer users a platform for exploring, streaming, and organizing music content. Utilizing Django's capabilities for rapid development and scalability, the application includes features such as user authentication, a dynamic database for storing music metadata, and an intuitive user interface for browsing and playing music tracks. Additionally, the application incorporates functionalities like user-generated playlists, search capabilities, and personalized recommendations based on user preferences. By leveraging Django's Model-View-Template architecture and its support for third-party libraries, the proposed music web app aims to provide a seamless and immersive user experience within the realm of digital music consumption.</a:t>
            </a:r>
            <a:endParaRPr lang="en-IN" sz="1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131040" y="682200"/>
            <a:ext cx="2935080" cy="321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1600" b="1" strike="noStrike" spc="-1">
                <a:solidFill>
                  <a:srgbClr val="213163"/>
                </a:solidFill>
                <a:latin typeface="Arial"/>
                <a:ea typeface="Arial"/>
              </a:rPr>
              <a:t>Problem Statement</a:t>
            </a:r>
            <a:endParaRPr lang="en-IN" sz="1600" b="0" strike="noStrike" spc="-1">
              <a:latin typeface="Arial"/>
            </a:endParaRPr>
          </a:p>
        </p:txBody>
      </p:sp>
      <p:sp>
        <p:nvSpPr>
          <p:cNvPr id="258" name="Line 2"/>
          <p:cNvSpPr/>
          <p:nvPr/>
        </p:nvSpPr>
        <p:spPr>
          <a:xfrm>
            <a:off x="0" y="4675680"/>
            <a:ext cx="9144000" cy="0"/>
          </a:xfrm>
          <a:prstGeom prst="line">
            <a:avLst/>
          </a:prstGeom>
          <a:ln>
            <a:solidFill>
              <a:schemeClr val="bg1">
                <a:lumMod val="75000"/>
              </a:schemeClr>
            </a:solidFill>
            <a:round/>
          </a:ln>
        </p:spPr>
        <p:style>
          <a:lnRef idx="1">
            <a:schemeClr val="accent1"/>
          </a:lnRef>
          <a:fillRef idx="0">
            <a:schemeClr val="accent1"/>
          </a:fillRef>
          <a:effectRef idx="0">
            <a:schemeClr val="accent1"/>
          </a:effectRef>
          <a:fontRef idx="minor"/>
        </p:style>
        <p:txBody>
          <a:bodyPr/>
          <a:lstStyle/>
          <a:p>
            <a:endParaRPr lang="en-IN"/>
          </a:p>
        </p:txBody>
      </p:sp>
      <p:sp>
        <p:nvSpPr>
          <p:cNvPr id="259" name="CustomShape 3"/>
          <p:cNvSpPr/>
          <p:nvPr/>
        </p:nvSpPr>
        <p:spPr>
          <a:xfrm>
            <a:off x="138600" y="4713120"/>
            <a:ext cx="705960" cy="321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1000" b="0" strike="noStrike" spc="-1">
                <a:solidFill>
                  <a:srgbClr val="000000"/>
                </a:solidFill>
                <a:latin typeface="Arial"/>
                <a:ea typeface="Arial"/>
              </a:rPr>
              <a:t>Source :</a:t>
            </a:r>
            <a:endParaRPr lang="en-IN" sz="1000" b="0" strike="noStrike" spc="-1">
              <a:latin typeface="Arial"/>
            </a:endParaRPr>
          </a:p>
        </p:txBody>
      </p:sp>
      <p:sp>
        <p:nvSpPr>
          <p:cNvPr id="260" name="CustomShape 4"/>
          <p:cNvSpPr/>
          <p:nvPr/>
        </p:nvSpPr>
        <p:spPr>
          <a:xfrm>
            <a:off x="361080" y="1004040"/>
            <a:ext cx="8566200" cy="365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solidFill>
                  <a:srgbClr val="000000"/>
                </a:solidFill>
                <a:latin typeface="Arial"/>
                <a:ea typeface="DejaVu Sans"/>
              </a:rPr>
              <a:t>The problem at hand revolves around the inadequacies present in existing digital music platforms, prompting the need for a tailored solution. Users often face challenges with cluttered interfaces, unintuitive navigation, and limited feature sets on these platforms. Additionally, scalability and performance issues arise as user bases grow, hindering smooth functionality under heavy traffic loads. Content discovery remains a struggle, with users desiring personalized recommendations and effortless exploration of new music. To address these shortcomings comprehensively, there's a pressing need for a music web application developed using the Django framework. This solution aims to deliver a seamless user experience, advanced features like personalized recommendations and collaborative playlists, robust scalability and performance, and intuitive content organization tools, ultimately enhancing the digital music consumption experience for enthusiasts.</a:t>
            </a:r>
            <a:endParaRPr lang="en-IN"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131040" y="682200"/>
            <a:ext cx="2935080" cy="321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1600" b="1" strike="noStrike" spc="-1">
                <a:solidFill>
                  <a:srgbClr val="213163"/>
                </a:solidFill>
                <a:latin typeface="Arial"/>
                <a:ea typeface="Arial"/>
              </a:rPr>
              <a:t>Project Overview</a:t>
            </a:r>
            <a:endParaRPr lang="en-IN" sz="1600" b="0" strike="noStrike" spc="-1">
              <a:latin typeface="Arial"/>
            </a:endParaRPr>
          </a:p>
        </p:txBody>
      </p:sp>
      <p:sp>
        <p:nvSpPr>
          <p:cNvPr id="262" name="Line 2"/>
          <p:cNvSpPr/>
          <p:nvPr/>
        </p:nvSpPr>
        <p:spPr>
          <a:xfrm>
            <a:off x="0" y="4675680"/>
            <a:ext cx="9144000" cy="0"/>
          </a:xfrm>
          <a:prstGeom prst="line">
            <a:avLst/>
          </a:prstGeom>
          <a:ln>
            <a:solidFill>
              <a:schemeClr val="bg1">
                <a:lumMod val="75000"/>
              </a:schemeClr>
            </a:solidFill>
            <a:round/>
          </a:ln>
        </p:spPr>
        <p:style>
          <a:lnRef idx="1">
            <a:schemeClr val="accent1"/>
          </a:lnRef>
          <a:fillRef idx="0">
            <a:schemeClr val="accent1"/>
          </a:fillRef>
          <a:effectRef idx="0">
            <a:schemeClr val="accent1"/>
          </a:effectRef>
          <a:fontRef idx="minor"/>
        </p:style>
        <p:txBody>
          <a:bodyPr/>
          <a:lstStyle/>
          <a:p>
            <a:endParaRPr lang="en-IN"/>
          </a:p>
        </p:txBody>
      </p:sp>
      <p:sp>
        <p:nvSpPr>
          <p:cNvPr id="263" name="CustomShape 3"/>
          <p:cNvSpPr/>
          <p:nvPr/>
        </p:nvSpPr>
        <p:spPr>
          <a:xfrm>
            <a:off x="138600" y="4713120"/>
            <a:ext cx="705960" cy="321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1000" b="0" strike="noStrike" spc="-1">
                <a:solidFill>
                  <a:srgbClr val="000000"/>
                </a:solidFill>
                <a:latin typeface="Arial"/>
                <a:ea typeface="Arial"/>
              </a:rPr>
              <a:t>Source :</a:t>
            </a:r>
            <a:endParaRPr lang="en-IN" sz="1000" b="0" strike="noStrike" spc="-1">
              <a:latin typeface="Arial"/>
            </a:endParaRPr>
          </a:p>
        </p:txBody>
      </p:sp>
      <p:sp>
        <p:nvSpPr>
          <p:cNvPr id="264" name="CustomShape 4"/>
          <p:cNvSpPr/>
          <p:nvPr/>
        </p:nvSpPr>
        <p:spPr>
          <a:xfrm>
            <a:off x="138600" y="1004040"/>
            <a:ext cx="8495280" cy="557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solidFill>
                  <a:srgbClr val="000000"/>
                </a:solidFill>
                <a:latin typeface="Arial"/>
                <a:ea typeface="DejaVu Sans"/>
              </a:rPr>
              <a:t>The proposed project entails the development of a music web application utilizing the Django framework, tailored to address the shortcomings prevalent in existing digital music platforms. The application seeks to offer users a seamless and intuitive platform for discovering, streaming, and managing music content. Key features include user authentication, a dynamic database for storing music metadata, and an interactive user interface for browsing and playing music tracks. Additionally, the application will incorporate advanced functionalities such as personalized recommendations, and social media integration to enhance the user experience. The project aims to leverage Django's Model-View-Template architecture and its robust ecosystem of third-party libraries to ensure scalability, performance, and ease of development. By focusing on delivering a comprehensive solution to the challenges faced by music enthusiasts, the project endeavors to create a compelling digital music consumption experience for users.</a:t>
            </a: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138600" y="502560"/>
            <a:ext cx="2935080" cy="321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1600" b="1" strike="noStrike" spc="-1">
                <a:solidFill>
                  <a:srgbClr val="213163"/>
                </a:solidFill>
                <a:latin typeface="Arial"/>
                <a:ea typeface="Arial"/>
              </a:rPr>
              <a:t>Proposed Solution</a:t>
            </a:r>
            <a:endParaRPr lang="en-IN" sz="1600" b="0" strike="noStrike" spc="-1">
              <a:latin typeface="Arial"/>
            </a:endParaRPr>
          </a:p>
        </p:txBody>
      </p:sp>
      <p:sp>
        <p:nvSpPr>
          <p:cNvPr id="266" name="CustomShape 2"/>
          <p:cNvSpPr/>
          <p:nvPr/>
        </p:nvSpPr>
        <p:spPr>
          <a:xfrm>
            <a:off x="138600" y="1102320"/>
            <a:ext cx="8865720" cy="40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400" b="0" strike="noStrike" spc="-1">
                <a:solidFill>
                  <a:srgbClr val="374151"/>
                </a:solidFill>
                <a:latin typeface="Times New Roman"/>
                <a:ea typeface="Arial"/>
              </a:rPr>
              <a:t>.</a:t>
            </a:r>
            <a:endParaRPr lang="en-IN" sz="1400" b="0" strike="noStrike" spc="-1">
              <a:latin typeface="Arial"/>
            </a:endParaRPr>
          </a:p>
        </p:txBody>
      </p:sp>
      <p:sp>
        <p:nvSpPr>
          <p:cNvPr id="267" name="Line 3"/>
          <p:cNvSpPr/>
          <p:nvPr/>
        </p:nvSpPr>
        <p:spPr>
          <a:xfrm>
            <a:off x="0" y="4713120"/>
            <a:ext cx="9144000" cy="0"/>
          </a:xfrm>
          <a:prstGeom prst="line">
            <a:avLst/>
          </a:prstGeom>
          <a:ln>
            <a:solidFill>
              <a:schemeClr val="bg1">
                <a:lumMod val="75000"/>
              </a:schemeClr>
            </a:solidFill>
            <a:round/>
          </a:ln>
        </p:spPr>
        <p:style>
          <a:lnRef idx="1">
            <a:schemeClr val="accent1"/>
          </a:lnRef>
          <a:fillRef idx="0">
            <a:schemeClr val="accent1"/>
          </a:fillRef>
          <a:effectRef idx="0">
            <a:schemeClr val="accent1"/>
          </a:effectRef>
          <a:fontRef idx="minor"/>
        </p:style>
        <p:txBody>
          <a:bodyPr/>
          <a:lstStyle/>
          <a:p>
            <a:endParaRPr lang="en-IN"/>
          </a:p>
        </p:txBody>
      </p:sp>
      <p:sp>
        <p:nvSpPr>
          <p:cNvPr id="268" name="CustomShape 4"/>
          <p:cNvSpPr/>
          <p:nvPr/>
        </p:nvSpPr>
        <p:spPr>
          <a:xfrm>
            <a:off x="138600" y="4713120"/>
            <a:ext cx="705960" cy="321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1000" b="0" strike="noStrike" spc="-1">
                <a:solidFill>
                  <a:srgbClr val="000000"/>
                </a:solidFill>
                <a:latin typeface="Arial"/>
                <a:ea typeface="Arial"/>
              </a:rPr>
              <a:t>Source :</a:t>
            </a:r>
            <a:endParaRPr lang="en-IN" sz="1000" b="0" strike="noStrike" spc="-1">
              <a:latin typeface="Arial"/>
            </a:endParaRPr>
          </a:p>
        </p:txBody>
      </p:sp>
      <p:sp>
        <p:nvSpPr>
          <p:cNvPr id="269" name="CustomShape 5"/>
          <p:cNvSpPr/>
          <p:nvPr/>
        </p:nvSpPr>
        <p:spPr>
          <a:xfrm>
            <a:off x="192960" y="824400"/>
            <a:ext cx="863928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solidFill>
                  <a:srgbClr val="0D0D0D"/>
                </a:solidFill>
                <a:latin typeface="Arial"/>
                <a:ea typeface="Arial"/>
              </a:rPr>
              <a:t>To address the existing challenges in the digital music streaming landscape and provide users with a personalized and intuitive music streaming experience, the following features have been designed and integrated into the Music Streaming Application using the Django framework:</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0D0D0D"/>
                </a:solidFill>
                <a:latin typeface="Arial"/>
                <a:ea typeface="Arial"/>
              </a:rPr>
              <a:t>1.Login and Sign Up:</a:t>
            </a:r>
            <a:endParaRPr lang="en-IN" sz="1800" b="0" strike="noStrike" spc="-1">
              <a:latin typeface="Arial"/>
            </a:endParaRPr>
          </a:p>
          <a:p>
            <a:pPr>
              <a:lnSpc>
                <a:spcPct val="100000"/>
              </a:lnSpc>
            </a:pPr>
            <a:r>
              <a:rPr lang="en-IN" sz="1800" b="1" strike="noStrike" spc="-1">
                <a:solidFill>
                  <a:srgbClr val="0D0D0D"/>
                </a:solidFill>
                <a:latin typeface="Arial"/>
                <a:ea typeface="Arial"/>
              </a:rPr>
              <a:t>User Authentication:</a:t>
            </a:r>
            <a:r>
              <a:rPr lang="en-IN" sz="1800" b="0" strike="noStrike" spc="-1">
                <a:solidFill>
                  <a:srgbClr val="0D0D0D"/>
                </a:solidFill>
                <a:latin typeface="Arial"/>
                <a:ea typeface="Arial"/>
              </a:rPr>
              <a:t> The application provides secure user authentication, allowing users to create accounts and log in securely.</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0D0D0D"/>
                </a:solidFill>
                <a:latin typeface="Arial"/>
                <a:ea typeface="Arial"/>
              </a:rPr>
              <a:t>User Profile Management:</a:t>
            </a:r>
            <a:r>
              <a:rPr lang="en-IN" sz="1800" b="0" strike="noStrike" spc="-1">
                <a:solidFill>
                  <a:srgbClr val="0D0D0D"/>
                </a:solidFill>
                <a:latin typeface="Arial"/>
                <a:ea typeface="Arial"/>
              </a:rPr>
              <a:t> Users can manage their profiles and customize their music preferences to receive personalized recommendations.</a:t>
            </a: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extShape 1"/>
          <p:cNvSpPr txBox="1"/>
          <p:nvPr/>
        </p:nvSpPr>
        <p:spPr>
          <a:xfrm>
            <a:off x="360000" y="648000"/>
            <a:ext cx="8640000" cy="4185720"/>
          </a:xfrm>
          <a:prstGeom prst="rect">
            <a:avLst/>
          </a:prstGeom>
          <a:noFill/>
          <a:ln>
            <a:noFill/>
          </a:ln>
        </p:spPr>
        <p:txBody>
          <a:bodyPr lIns="90000" tIns="45000" rIns="90000" bIns="45000">
            <a:spAutoFit/>
          </a:bodyPr>
          <a:lstStyle/>
          <a:p>
            <a:pPr>
              <a:lnSpc>
                <a:spcPct val="100000"/>
              </a:lnSpc>
            </a:pPr>
            <a:r>
              <a:rPr lang="en-IN" sz="1800" b="1" strike="noStrike" spc="-1">
                <a:solidFill>
                  <a:srgbClr val="0D0D0D"/>
                </a:solidFill>
                <a:latin typeface="Arial"/>
                <a:ea typeface="Arial"/>
              </a:rPr>
              <a:t>2.Search for Songs:</a:t>
            </a:r>
            <a:endParaRPr lang="en-IN" sz="1800" b="0" strike="noStrike" spc="-1">
              <a:latin typeface="Arial"/>
            </a:endParaRPr>
          </a:p>
          <a:p>
            <a:pPr>
              <a:lnSpc>
                <a:spcPct val="100000"/>
              </a:lnSpc>
            </a:pPr>
            <a:r>
              <a:rPr lang="en-IN" sz="1800" b="1" strike="noStrike" spc="-1">
                <a:solidFill>
                  <a:srgbClr val="0D0D0D"/>
                </a:solidFill>
                <a:latin typeface="Arial"/>
                <a:ea typeface="Arial"/>
              </a:rPr>
              <a:t>Basic Search Functionality:</a:t>
            </a:r>
            <a:r>
              <a:rPr lang="en-IN" sz="1800" b="0" strike="noStrike" spc="-1">
                <a:solidFill>
                  <a:srgbClr val="0D0D0D"/>
                </a:solidFill>
                <a:latin typeface="Arial"/>
                <a:ea typeface="Arial"/>
              </a:rPr>
              <a:t> The application offers a simple search feature that allows users to search for songs by title, artist, or album.</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0D0D0D"/>
                </a:solidFill>
                <a:latin typeface="Arial"/>
                <a:ea typeface="Arial"/>
              </a:rPr>
              <a:t>3.Listen to Songs:</a:t>
            </a:r>
            <a:endParaRPr lang="en-IN" sz="1800" b="0" strike="noStrike" spc="-1">
              <a:latin typeface="Arial"/>
            </a:endParaRPr>
          </a:p>
          <a:p>
            <a:pPr>
              <a:lnSpc>
                <a:spcPct val="100000"/>
              </a:lnSpc>
            </a:pPr>
            <a:r>
              <a:rPr lang="en-IN" sz="1800" b="1" strike="noStrike" spc="-1">
                <a:solidFill>
                  <a:srgbClr val="0D0D0D"/>
                </a:solidFill>
                <a:latin typeface="Arial"/>
                <a:ea typeface="Arial"/>
              </a:rPr>
              <a:t>Audio Streaming:</a:t>
            </a:r>
            <a:r>
              <a:rPr lang="en-IN" sz="1800" b="0" strike="noStrike" spc="-1">
                <a:solidFill>
                  <a:srgbClr val="0D0D0D"/>
                </a:solidFill>
                <a:latin typeface="Arial"/>
                <a:ea typeface="Arial"/>
              </a:rPr>
              <a:t> The platform facilitates seamless audio streaming, allowing users to listen to their favorite songs with high-quality playback.</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0D0D0D"/>
                </a:solidFill>
                <a:latin typeface="Arial"/>
                <a:ea typeface="Arial"/>
              </a:rPr>
              <a:t>4.Add Songs to Listen Later:</a:t>
            </a:r>
            <a:endParaRPr lang="en-IN" sz="1800" b="0" strike="noStrike" spc="-1">
              <a:latin typeface="Arial"/>
            </a:endParaRPr>
          </a:p>
          <a:p>
            <a:r>
              <a:rPr lang="en-IN" sz="1800" b="1" strike="noStrike" spc="-1">
                <a:solidFill>
                  <a:srgbClr val="0D0D0D"/>
                </a:solidFill>
                <a:latin typeface="Arial"/>
                <a:ea typeface="Arial"/>
              </a:rPr>
              <a:t>Save for Later Feature:</a:t>
            </a:r>
            <a:r>
              <a:rPr lang="en-IN" sz="1800" b="0" strike="noStrike" spc="-1">
                <a:solidFill>
                  <a:srgbClr val="0D0D0D"/>
                </a:solidFill>
                <a:latin typeface="Arial"/>
                <a:ea typeface="Arial"/>
              </a:rPr>
              <a:t> Users can add songs to a 'Listen Later' playlist, enabling them to curate a personalized queue of songs to listen to at their convenience</a:t>
            </a:r>
            <a:endParaRPr lang="en-IN" sz="1800" b="0" strike="noStrike" spc="-1">
              <a:latin typeface="Arial"/>
            </a:endParaRPr>
          </a:p>
          <a:p>
            <a:endParaRPr lang="en-IN" sz="1800" b="0" strike="noStrike" spc="-1">
              <a:latin typeface="Arial"/>
            </a:endParaRPr>
          </a:p>
          <a:p>
            <a:pPr>
              <a:lnSpc>
                <a:spcPct val="100000"/>
              </a:lnSpc>
            </a:pPr>
            <a:r>
              <a:rPr lang="en-IN" sz="1800" b="1" strike="noStrike" spc="-1">
                <a:solidFill>
                  <a:srgbClr val="0D0D0D"/>
                </a:solidFill>
                <a:latin typeface="Arial"/>
                <a:ea typeface="Arial"/>
              </a:rPr>
              <a:t>5.Add New Songs:</a:t>
            </a:r>
            <a:endParaRPr lang="en-IN" sz="1800" b="0" strike="noStrike" spc="-1">
              <a:latin typeface="Arial"/>
            </a:endParaRPr>
          </a:p>
          <a:p>
            <a:r>
              <a:rPr lang="en-IN" sz="1800" b="1" strike="noStrike" spc="-1">
                <a:solidFill>
                  <a:srgbClr val="0D0D0D"/>
                </a:solidFill>
                <a:latin typeface="Arial"/>
                <a:ea typeface="Arial"/>
              </a:rPr>
              <a:t>Song Upload and Management:</a:t>
            </a:r>
            <a:r>
              <a:rPr lang="en-IN" sz="1800" b="0" strike="noStrike" spc="-1">
                <a:solidFill>
                  <a:srgbClr val="0D0D0D"/>
                </a:solidFill>
                <a:latin typeface="Arial"/>
                <a:ea typeface="Arial"/>
              </a:rPr>
              <a:t> The platform enables users to upload and add new songs to the music library, providing them with a platform to share and discover new music..</a:t>
            </a:r>
            <a:endParaRPr lang="en-IN"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CustomShape 1"/>
          <p:cNvSpPr/>
          <p:nvPr/>
        </p:nvSpPr>
        <p:spPr>
          <a:xfrm>
            <a:off x="131040" y="682200"/>
            <a:ext cx="2935080" cy="321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1600" b="1" strike="noStrike" spc="-1">
                <a:solidFill>
                  <a:srgbClr val="213163"/>
                </a:solidFill>
                <a:latin typeface="Arial"/>
                <a:ea typeface="Arial"/>
              </a:rPr>
              <a:t>Technology Used</a:t>
            </a:r>
            <a:endParaRPr lang="en-IN" sz="1600" b="0" strike="noStrike" spc="-1">
              <a:latin typeface="Arial"/>
            </a:endParaRPr>
          </a:p>
        </p:txBody>
      </p:sp>
      <p:sp>
        <p:nvSpPr>
          <p:cNvPr id="272" name="CustomShape 2"/>
          <p:cNvSpPr/>
          <p:nvPr/>
        </p:nvSpPr>
        <p:spPr>
          <a:xfrm>
            <a:off x="128160" y="1059120"/>
            <a:ext cx="5313240" cy="3789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spcBef>
                <a:spcPts val="201"/>
              </a:spcBef>
            </a:pPr>
            <a:endParaRPr lang="en-IN" sz="1800" b="0" strike="noStrike" spc="-1">
              <a:latin typeface="Arial"/>
            </a:endParaRPr>
          </a:p>
          <a:p>
            <a:pPr>
              <a:lnSpc>
                <a:spcPct val="100000"/>
              </a:lnSpc>
              <a:spcBef>
                <a:spcPts val="201"/>
              </a:spcBef>
            </a:pPr>
            <a:endParaRPr lang="en-IN" sz="1800" b="0" strike="noStrike" spc="-1">
              <a:latin typeface="Arial"/>
            </a:endParaRPr>
          </a:p>
          <a:p>
            <a:pPr>
              <a:lnSpc>
                <a:spcPct val="100000"/>
              </a:lnSpc>
              <a:spcBef>
                <a:spcPts val="201"/>
              </a:spcBef>
            </a:pPr>
            <a:endParaRPr lang="en-IN" sz="1800" b="0" strike="noStrike" spc="-1">
              <a:latin typeface="Arial"/>
            </a:endParaRPr>
          </a:p>
        </p:txBody>
      </p:sp>
      <p:graphicFrame>
        <p:nvGraphicFramePr>
          <p:cNvPr id="2" name="Diagram1"/>
          <p:cNvGraphicFramePr/>
          <p:nvPr>
            <p:extLst>
              <p:ext uri="{D42A27DB-BD31-4B8C-83A1-F6EECF244321}">
                <p14:modId xmlns:p14="http://schemas.microsoft.com/office/powerpoint/2010/main" val="1828435190"/>
              </p:ext>
            </p:extLst>
          </p:nvPr>
        </p:nvGraphicFramePr>
        <p:xfrm>
          <a:off x="-84600" y="615960"/>
          <a:ext cx="8950680" cy="4062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73" name="Picture 8"/>
          <p:cNvPicPr/>
          <p:nvPr/>
        </p:nvPicPr>
        <p:blipFill>
          <a:blip r:embed="rId7"/>
          <a:stretch/>
        </p:blipFill>
        <p:spPr>
          <a:xfrm>
            <a:off x="1021320" y="1723320"/>
            <a:ext cx="2955240" cy="2571840"/>
          </a:xfrm>
          <a:prstGeom prst="rect">
            <a:avLst/>
          </a:prstGeom>
          <a:ln>
            <a:noFill/>
          </a:ln>
        </p:spPr>
      </p:pic>
      <p:pic>
        <p:nvPicPr>
          <p:cNvPr id="274" name="Picture 10"/>
          <p:cNvPicPr/>
          <p:nvPr/>
        </p:nvPicPr>
        <p:blipFill>
          <a:blip r:embed="rId8"/>
          <a:stretch/>
        </p:blipFill>
        <p:spPr>
          <a:xfrm>
            <a:off x="4564440" y="1712520"/>
            <a:ext cx="4164480" cy="2089800"/>
          </a:xfrm>
          <a:prstGeom prst="rect">
            <a:avLst/>
          </a:prstGeom>
          <a:ln>
            <a:noFill/>
          </a:ln>
        </p:spPr>
      </p:pic>
      <p:sp>
        <p:nvSpPr>
          <p:cNvPr id="275" name="CustomShape 3"/>
          <p:cNvSpPr/>
          <p:nvPr/>
        </p:nvSpPr>
        <p:spPr>
          <a:xfrm>
            <a:off x="1000440" y="1361520"/>
            <a:ext cx="331740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1400" b="0" strike="noStrike" spc="-1">
                <a:solidFill>
                  <a:srgbClr val="000000"/>
                </a:solidFill>
                <a:latin typeface="Arial"/>
                <a:ea typeface="Arial"/>
              </a:rPr>
              <a:t>Front-end</a:t>
            </a:r>
            <a:endParaRPr lang="en-IN" sz="1400" b="0" strike="noStrike" spc="-1">
              <a:latin typeface="Arial"/>
            </a:endParaRPr>
          </a:p>
        </p:txBody>
      </p:sp>
      <p:sp>
        <p:nvSpPr>
          <p:cNvPr id="276" name="CustomShape 4"/>
          <p:cNvSpPr/>
          <p:nvPr/>
        </p:nvSpPr>
        <p:spPr>
          <a:xfrm>
            <a:off x="4865760" y="1287360"/>
            <a:ext cx="357984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1400" b="0" strike="noStrike" spc="-1">
                <a:solidFill>
                  <a:srgbClr val="000000"/>
                </a:solidFill>
                <a:latin typeface="Arial"/>
                <a:ea typeface="Arial"/>
              </a:rPr>
              <a:t>Back-end</a:t>
            </a:r>
            <a:endParaRPr lang="en-IN" sz="1400" b="0" strike="noStrike" spc="-1">
              <a:latin typeface="Arial"/>
            </a:endParaRPr>
          </a:p>
        </p:txBody>
      </p:sp>
      <p:sp>
        <p:nvSpPr>
          <p:cNvPr id="277" name="Line 5"/>
          <p:cNvSpPr/>
          <p:nvPr/>
        </p:nvSpPr>
        <p:spPr>
          <a:xfrm>
            <a:off x="0" y="4675680"/>
            <a:ext cx="9144000" cy="0"/>
          </a:xfrm>
          <a:prstGeom prst="line">
            <a:avLst/>
          </a:prstGeom>
          <a:ln>
            <a:solidFill>
              <a:schemeClr val="bg1">
                <a:lumMod val="75000"/>
              </a:schemeClr>
            </a:solidFill>
            <a:round/>
          </a:ln>
        </p:spPr>
        <p:style>
          <a:lnRef idx="1">
            <a:schemeClr val="accent1"/>
          </a:lnRef>
          <a:fillRef idx="0">
            <a:schemeClr val="accent1"/>
          </a:fillRef>
          <a:effectRef idx="0">
            <a:schemeClr val="accent1"/>
          </a:effectRef>
          <a:fontRef idx="minor"/>
        </p:style>
        <p:txBody>
          <a:bodyPr/>
          <a:lstStyle/>
          <a:p>
            <a:endParaRPr lang="en-IN"/>
          </a:p>
        </p:txBody>
      </p:sp>
      <p:sp>
        <p:nvSpPr>
          <p:cNvPr id="278" name="CustomShape 6"/>
          <p:cNvSpPr/>
          <p:nvPr/>
        </p:nvSpPr>
        <p:spPr>
          <a:xfrm>
            <a:off x="138600" y="4713120"/>
            <a:ext cx="705960" cy="321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1000" b="0" strike="noStrike" spc="-1">
                <a:solidFill>
                  <a:srgbClr val="000000"/>
                </a:solidFill>
                <a:latin typeface="Arial"/>
                <a:ea typeface="Arial"/>
              </a:rPr>
              <a:t>Source :</a:t>
            </a:r>
            <a:endParaRPr lang="en-IN" sz="10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TextShape 1"/>
          <p:cNvSpPr txBox="1"/>
          <p:nvPr/>
        </p:nvSpPr>
        <p:spPr>
          <a:xfrm>
            <a:off x="288000" y="720000"/>
            <a:ext cx="3024000" cy="316080"/>
          </a:xfrm>
          <a:prstGeom prst="rect">
            <a:avLst/>
          </a:prstGeom>
          <a:noFill/>
          <a:ln>
            <a:noFill/>
          </a:ln>
        </p:spPr>
        <p:txBody>
          <a:bodyPr lIns="90000" tIns="45000" rIns="90000" bIns="45000">
            <a:spAutoFit/>
          </a:bodyPr>
          <a:lstStyle/>
          <a:p>
            <a:r>
              <a:rPr lang="en-IN" sz="1600" b="1" strike="noStrike" spc="-1">
                <a:solidFill>
                  <a:srgbClr val="213163"/>
                </a:solidFill>
                <a:latin typeface="Arial"/>
                <a:ea typeface="Arial"/>
              </a:rPr>
              <a:t>Modelling &amp; Results</a:t>
            </a:r>
            <a:endParaRPr lang="en-IN" sz="1600" b="0" strike="noStrike" spc="-1">
              <a:latin typeface="Arial"/>
            </a:endParaRPr>
          </a:p>
        </p:txBody>
      </p:sp>
      <p:pic>
        <p:nvPicPr>
          <p:cNvPr id="287" name="Picture 5"/>
          <p:cNvPicPr/>
          <p:nvPr/>
        </p:nvPicPr>
        <p:blipFill>
          <a:blip r:embed="rId2"/>
          <a:stretch/>
        </p:blipFill>
        <p:spPr>
          <a:xfrm>
            <a:off x="1423440" y="1121040"/>
            <a:ext cx="6296400" cy="1882080"/>
          </a:xfrm>
          <a:prstGeom prst="rect">
            <a:avLst/>
          </a:prstGeom>
          <a:ln>
            <a:noFill/>
          </a:ln>
        </p:spPr>
      </p:pic>
      <p:pic>
        <p:nvPicPr>
          <p:cNvPr id="288" name="Picture 8"/>
          <p:cNvPicPr/>
          <p:nvPr/>
        </p:nvPicPr>
        <p:blipFill>
          <a:blip r:embed="rId3"/>
          <a:stretch/>
        </p:blipFill>
        <p:spPr>
          <a:xfrm>
            <a:off x="1423440" y="3040560"/>
            <a:ext cx="6296400" cy="155232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TotalTime>
  <Words>1099</Words>
  <Application>Microsoft Office PowerPoint</Application>
  <PresentationFormat>On-screen Show (16:9)</PresentationFormat>
  <Paragraphs>75</Paragraphs>
  <Slides>17</Slides>
  <Notes>2</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17</vt:i4>
      </vt:variant>
    </vt:vector>
  </HeadingPairs>
  <TitlesOfParts>
    <vt:vector size="27" baseType="lpstr">
      <vt:lpstr>Arial</vt:lpstr>
      <vt:lpstr>Arial MT</vt:lpstr>
      <vt:lpstr>Symbol</vt:lpstr>
      <vt:lpstr>Times New Roman</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Dr Moinudeen Syed</dc:creator>
  <dc:description/>
  <cp:lastModifiedBy>State Audit Tamil Nadu I ID 5</cp:lastModifiedBy>
  <cp:revision>11</cp:revision>
  <dcterms:modified xsi:type="dcterms:W3CDTF">2024-04-07T14:44:16Z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On-screen Show (16:9)</vt:lpwstr>
  </property>
  <property fmtid="{D5CDD505-2E9C-101B-9397-08002B2CF9AE}" pid="10" name="ScaleCrop">
    <vt:bool>false</vt:bool>
  </property>
  <property fmtid="{D5CDD505-2E9C-101B-9397-08002B2CF9AE}" pid="11" name="ShareDoc">
    <vt:bool>false</vt:bool>
  </property>
  <property fmtid="{D5CDD505-2E9C-101B-9397-08002B2CF9AE}" pid="12" name="Slides">
    <vt:i4>17</vt:i4>
  </property>
</Properties>
</file>