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4" r:id="rId4"/>
    <p:sldId id="261" r:id="rId5"/>
    <p:sldId id="260" r:id="rId6"/>
    <p:sldId id="262" r:id="rId7"/>
    <p:sldId id="265" r:id="rId8"/>
    <p:sldId id="263" r:id="rId9"/>
    <p:sldId id="266" r:id="rId10"/>
    <p:sldId id="267" r:id="rId11"/>
    <p:sldId id="268" r:id="rId12"/>
    <p:sldId id="269" r:id="rId13"/>
    <p:sldId id="270" r:id="rId14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4645" autoAdjust="0"/>
  </p:normalViewPr>
  <p:slideViewPr>
    <p:cSldViewPr snapToGrid="0" snapToObjects="1">
      <p:cViewPr>
        <p:scale>
          <a:sx n="150" d="100"/>
          <a:sy n="150" d="100"/>
        </p:scale>
        <p:origin x="-72" y="858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71" d="100"/>
          <a:sy n="71" d="100"/>
        </p:scale>
        <p:origin x="-292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835B5-8B7C-4977-BC24-C1970FFA1DAF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682DF-970C-4D3B-ACD4-55F067D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.Index</a:t>
            </a:r>
            <a:r>
              <a:rPr lang="en-US" baseline="0" dirty="0" smtClean="0"/>
              <a:t> and Repository are stored in the .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folder of your working folder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682DF-970C-4D3B-ACD4-55F067D459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682DF-970C-4D3B-ACD4-55F067D459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branch selection</a:t>
            </a:r>
          </a:p>
          <a:p>
            <a:r>
              <a:rPr lang="en-US" dirty="0" smtClean="0"/>
              <a:t>Diffs</a:t>
            </a:r>
          </a:p>
          <a:p>
            <a:r>
              <a:rPr lang="en-US" dirty="0" smtClean="0"/>
              <a:t>Branch</a:t>
            </a:r>
            <a:r>
              <a:rPr lang="en-US" baseline="0" dirty="0" smtClean="0"/>
              <a:t>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682DF-970C-4D3B-ACD4-55F067D459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9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6"/>
            <a:ext cx="3657957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6"/>
            <a:ext cx="10702912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7"/>
            <a:ext cx="1381895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4"/>
            <a:ext cx="718325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7"/>
            <a:ext cx="718608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4"/>
            <a:ext cx="718608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5"/>
            <a:ext cx="5348634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4"/>
            <a:ext cx="9754553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2"/>
            <a:ext cx="9754553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08974"/>
            <a:ext cx="14631829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353115"/>
            <a:ext cx="14631829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9B9FA0F-A1C0-F440-AAD1-C3629897A088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5"/>
            <a:ext cx="5148236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823E3170-C327-6549-83AD-2861637E1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urner@ccvonlin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tevo.com/smartgit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…for the rest of 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Turner</a:t>
            </a:r>
          </a:p>
          <a:p>
            <a:r>
              <a:rPr lang="en-US" dirty="0" smtClean="0"/>
              <a:t>Senior Developer</a:t>
            </a:r>
          </a:p>
          <a:p>
            <a:r>
              <a:rPr lang="en-US" dirty="0" smtClean="0"/>
              <a:t>Christ’s Church of the Valley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DavidTurner@ccvonline.com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Pull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Switching Branches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Delete Branch</a:t>
            </a:r>
          </a:p>
        </p:txBody>
      </p:sp>
    </p:spTree>
    <p:extLst>
      <p:ext uri="{BB962C8B-B14F-4D97-AF65-F5344CB8AC3E}">
        <p14:creationId xmlns:p14="http://schemas.microsoft.com/office/powerpoint/2010/main" val="23113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22" y="2356925"/>
            <a:ext cx="9414332" cy="58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7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39" y="2353115"/>
            <a:ext cx="10634098" cy="58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0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dturner\Desktop\Screen-shot-2009-12-24-at-11.32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67" y="2353116"/>
            <a:ext cx="4368641" cy="58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55087" y="8180354"/>
            <a:ext cx="9389622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http://nvie.com/posts/a-successful-git-branching-model/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i="1" dirty="0" smtClean="0"/>
              <a:t>Brit slang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1. a contemptible person, often a fool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2. a bastard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“I'm </a:t>
            </a:r>
            <a:r>
              <a:rPr lang="en-US" dirty="0"/>
              <a:t>an egotistical bastard, and I name all my projects after myself. First </a:t>
            </a:r>
            <a:r>
              <a:rPr lang="en-US" dirty="0" smtClean="0"/>
              <a:t>‘Linux’, </a:t>
            </a:r>
            <a:r>
              <a:rPr lang="en-US" dirty="0"/>
              <a:t>now </a:t>
            </a: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’.”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Linus Torvalds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0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Repository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Fast</a:t>
            </a:r>
          </a:p>
          <a:p>
            <a:r>
              <a:rPr lang="en-US" dirty="0" smtClean="0"/>
              <a:t>Easy Branching/Merging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turn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55" y="2506542"/>
            <a:ext cx="8154254" cy="552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05" y="2353115"/>
            <a:ext cx="9391765" cy="58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2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Work </a:t>
            </a:r>
            <a:r>
              <a:rPr lang="en-US" dirty="0" smtClean="0"/>
              <a:t>Flow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05" y="2353115"/>
            <a:ext cx="9391765" cy="58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8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41726" y="8178948"/>
            <a:ext cx="340298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95" y="2342386"/>
            <a:ext cx="10705186" cy="58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7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01" y="2353115"/>
            <a:ext cx="9821173" cy="58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42371" y="8168219"/>
            <a:ext cx="7602338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http://www.syntevo.com/smartgit/index.html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86" y="1790407"/>
            <a:ext cx="12213803" cy="698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5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template_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2012template_powerpoint</Template>
  <TotalTime>692</TotalTime>
  <Words>95</Words>
  <Application>Microsoft Office PowerPoint</Application>
  <PresentationFormat>Custom</PresentationFormat>
  <Paragraphs>49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2012template_powerpoint</vt:lpstr>
      <vt:lpstr>Git</vt:lpstr>
      <vt:lpstr>History</vt:lpstr>
      <vt:lpstr>Benefits</vt:lpstr>
      <vt:lpstr>Distributed</vt:lpstr>
      <vt:lpstr>Work Flow </vt:lpstr>
      <vt:lpstr>Normal Work Flow </vt:lpstr>
      <vt:lpstr>github</vt:lpstr>
      <vt:lpstr>SmartGit</vt:lpstr>
      <vt:lpstr>Clone</vt:lpstr>
      <vt:lpstr>Demo…</vt:lpstr>
      <vt:lpstr>Branch Manager</vt:lpstr>
      <vt:lpstr>Log</vt:lpstr>
      <vt:lpstr>Branching 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dturner</dc:creator>
  <cp:lastModifiedBy>dturner</cp:lastModifiedBy>
  <cp:revision>19</cp:revision>
  <dcterms:created xsi:type="dcterms:W3CDTF">2012-10-12T12:21:52Z</dcterms:created>
  <dcterms:modified xsi:type="dcterms:W3CDTF">2012-10-15T12:03:43Z</dcterms:modified>
</cp:coreProperties>
</file>