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59" r:id="rId4"/>
    <p:sldId id="268" r:id="rId5"/>
    <p:sldId id="260" r:id="rId6"/>
    <p:sldId id="269" r:id="rId7"/>
    <p:sldId id="266" r:id="rId8"/>
    <p:sldId id="262" r:id="rId9"/>
    <p:sldId id="263" r:id="rId10"/>
    <p:sldId id="264" r:id="rId11"/>
    <p:sldId id="261" r:id="rId12"/>
  </p:sldIdLst>
  <p:sldSz cx="16257588" cy="9144000"/>
  <p:notesSz cx="6858000" cy="9144000"/>
  <p:defaultTextStyle>
    <a:defPPr>
      <a:defRPr lang="en-US"/>
    </a:defPPr>
    <a:lvl1pPr marL="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1583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31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4475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2633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0791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689500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71084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52667" algn="l" defTabSz="781583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45" autoAdjust="0"/>
  </p:normalViewPr>
  <p:slideViewPr>
    <p:cSldViewPr snapToObjects="1">
      <p:cViewPr>
        <p:scale>
          <a:sx n="68" d="100"/>
          <a:sy n="68" d="100"/>
        </p:scale>
        <p:origin x="-228" y="-72"/>
      </p:cViewPr>
      <p:guideLst>
        <p:guide orient="horz" pos="288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C61F-F47F-4D67-B0C4-030728E18A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6FE26-A2FC-4240-BD5A-B1FF8573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Enabling,</a:t>
            </a:r>
            <a:r>
              <a:rPr lang="en-US" baseline="0" dirty="0" smtClean="0"/>
              <a:t> creates migrations folder with two files, configuration and an initial create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6FE26-A2FC-4240-BD5A-B1FF857339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319" y="2840569"/>
            <a:ext cx="13818950" cy="19600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638" y="5181600"/>
            <a:ext cx="11380312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31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44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263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07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89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71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52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0409583" y="6211956"/>
            <a:ext cx="4876800" cy="1941444"/>
          </a:xfrm>
        </p:spPr>
        <p:txBody>
          <a:bodyPr/>
          <a:lstStyle>
            <a:lvl1pPr algn="r">
              <a:buNone/>
              <a:defRPr sz="1800" baseline="0"/>
            </a:lvl1pPr>
          </a:lstStyle>
          <a:p>
            <a:pPr lvl="0"/>
            <a:r>
              <a:rPr lang="en-US" dirty="0" smtClean="0"/>
              <a:t>&lt;NAME&gt;</a:t>
            </a:r>
            <a:br>
              <a:rPr lang="en-US" dirty="0" smtClean="0"/>
            </a:br>
            <a:r>
              <a:rPr lang="en-US" dirty="0" smtClean="0"/>
              <a:t>&lt;TITLE&gt;</a:t>
            </a:r>
            <a:br>
              <a:rPr lang="en-US" dirty="0" smtClean="0"/>
            </a:br>
            <a:r>
              <a:rPr lang="en-US" dirty="0" smtClean="0"/>
              <a:t>&lt;ORGANIZATION&gt;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&lt;EMAIL&gt;</a:t>
            </a:r>
            <a:br>
              <a:rPr lang="en-US" dirty="0" smtClean="0"/>
            </a:br>
            <a:r>
              <a:rPr lang="en-US" dirty="0" smtClean="0"/>
              <a:t>Twitter: &lt;@USER&gt;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2877800" y="8153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#RefreshCache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96994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6751" y="366186"/>
            <a:ext cx="3657957" cy="780203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79" y="366186"/>
            <a:ext cx="10702912" cy="78020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37" y="5875869"/>
            <a:ext cx="13818950" cy="1816099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237" y="3875617"/>
            <a:ext cx="13818950" cy="200025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bg1">
                    <a:lumMod val="75000"/>
                  </a:schemeClr>
                </a:solidFill>
              </a:defRPr>
            </a:lvl1pPr>
            <a:lvl2pPr marL="781583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3167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447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2633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0791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895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7108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5266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79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4274" y="2133601"/>
            <a:ext cx="7180435" cy="6034618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79" y="2046817"/>
            <a:ext cx="7183258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79" y="2899834"/>
            <a:ext cx="718325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8633" y="2046817"/>
            <a:ext cx="7186080" cy="85301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1583" indent="0">
              <a:buNone/>
              <a:defRPr sz="3400" b="1"/>
            </a:lvl2pPr>
            <a:lvl3pPr marL="1563167" indent="0">
              <a:buNone/>
              <a:defRPr sz="3100" b="1"/>
            </a:lvl3pPr>
            <a:lvl4pPr marL="2344750" indent="0">
              <a:buNone/>
              <a:defRPr sz="2700" b="1"/>
            </a:lvl4pPr>
            <a:lvl5pPr marL="3126334" indent="0">
              <a:buNone/>
              <a:defRPr sz="2700" b="1"/>
            </a:lvl5pPr>
            <a:lvl6pPr marL="3907917" indent="0">
              <a:buNone/>
              <a:defRPr sz="2700" b="1"/>
            </a:lvl6pPr>
            <a:lvl7pPr marL="4689500" indent="0">
              <a:buNone/>
              <a:defRPr sz="2700" b="1"/>
            </a:lvl7pPr>
            <a:lvl8pPr marL="5471084" indent="0">
              <a:buNone/>
              <a:defRPr sz="2700" b="1"/>
            </a:lvl8pPr>
            <a:lvl9pPr marL="6252667" indent="0">
              <a:buNone/>
              <a:defRPr sz="2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8633" y="2899834"/>
            <a:ext cx="7186080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84" y="364065"/>
            <a:ext cx="5348634" cy="1549402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265" y="364069"/>
            <a:ext cx="9088443" cy="7804150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84" y="1913470"/>
            <a:ext cx="5348634" cy="62547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601" y="6400800"/>
            <a:ext cx="9754553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601" y="817034"/>
            <a:ext cx="9754553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1583" indent="0">
              <a:buNone/>
              <a:defRPr sz="4800"/>
            </a:lvl2pPr>
            <a:lvl3pPr marL="1563167" indent="0">
              <a:buNone/>
              <a:defRPr sz="4100"/>
            </a:lvl3pPr>
            <a:lvl4pPr marL="2344750" indent="0">
              <a:buNone/>
              <a:defRPr sz="3400"/>
            </a:lvl4pPr>
            <a:lvl5pPr marL="3126334" indent="0">
              <a:buNone/>
              <a:defRPr sz="3400"/>
            </a:lvl5pPr>
            <a:lvl6pPr marL="3907917" indent="0">
              <a:buNone/>
              <a:defRPr sz="3400"/>
            </a:lvl6pPr>
            <a:lvl7pPr marL="4689500" indent="0">
              <a:buNone/>
              <a:defRPr sz="3400"/>
            </a:lvl7pPr>
            <a:lvl8pPr marL="5471084" indent="0">
              <a:buNone/>
              <a:defRPr sz="3400"/>
            </a:lvl8pPr>
            <a:lvl9pPr marL="6252667" indent="0">
              <a:buNone/>
              <a:defRPr sz="34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601" y="7156452"/>
            <a:ext cx="9754553" cy="1073150"/>
          </a:xfrm>
        </p:spPr>
        <p:txBody>
          <a:bodyPr/>
          <a:lstStyle>
            <a:lvl1pPr marL="0" indent="0">
              <a:buNone/>
              <a:defRPr sz="2400"/>
            </a:lvl1pPr>
            <a:lvl2pPr marL="781583" indent="0">
              <a:buNone/>
              <a:defRPr sz="2100"/>
            </a:lvl2pPr>
            <a:lvl3pPr marL="1563167" indent="0">
              <a:buNone/>
              <a:defRPr sz="1700"/>
            </a:lvl3pPr>
            <a:lvl4pPr marL="2344750" indent="0">
              <a:buNone/>
              <a:defRPr sz="1500"/>
            </a:lvl4pPr>
            <a:lvl5pPr marL="3126334" indent="0">
              <a:buNone/>
              <a:defRPr sz="1500"/>
            </a:lvl5pPr>
            <a:lvl6pPr marL="3907917" indent="0">
              <a:buNone/>
              <a:defRPr sz="1500"/>
            </a:lvl6pPr>
            <a:lvl7pPr marL="4689500" indent="0">
              <a:buNone/>
              <a:defRPr sz="1500"/>
            </a:lvl7pPr>
            <a:lvl8pPr marL="5471084" indent="0">
              <a:buNone/>
              <a:defRPr sz="1500"/>
            </a:lvl8pPr>
            <a:lvl9pPr marL="6252667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FA0F-A1C0-F440-AAD1-C3629897A088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E3170-C327-6549-83AD-2861637E1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9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80" y="608974"/>
            <a:ext cx="14631829" cy="1524000"/>
          </a:xfrm>
          <a:prstGeom prst="rect">
            <a:avLst/>
          </a:prstGeom>
        </p:spPr>
        <p:txBody>
          <a:bodyPr vert="horz" lIns="156317" tIns="78158" rIns="156317" bIns="7815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80" y="2353115"/>
            <a:ext cx="14631829" cy="5815104"/>
          </a:xfrm>
          <a:prstGeom prst="rect">
            <a:avLst/>
          </a:prstGeom>
        </p:spPr>
        <p:txBody>
          <a:bodyPr vert="horz" lIns="156317" tIns="78158" rIns="156317" bIns="7815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80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l">
              <a:defRPr sz="2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9B9FA0F-A1C0-F440-AAD1-C3629897A088}" type="datetimeFigureOut">
              <a:rPr lang="en-US" smtClean="0"/>
              <a:pPr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4676" y="8475135"/>
            <a:ext cx="5148236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ctr">
              <a:defRPr sz="2100">
                <a:solidFill>
                  <a:srgbClr val="007F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1272" y="8475135"/>
            <a:ext cx="3793437" cy="486834"/>
          </a:xfrm>
          <a:prstGeom prst="rect">
            <a:avLst/>
          </a:prstGeom>
        </p:spPr>
        <p:txBody>
          <a:bodyPr vert="horz" lIns="156317" tIns="78158" rIns="156317" bIns="78158" rtlCol="0" anchor="ctr"/>
          <a:lstStyle>
            <a:lvl1pPr algn="r">
              <a:defRPr sz="2100">
                <a:solidFill>
                  <a:srgbClr val="007F00"/>
                </a:solidFill>
              </a:defRPr>
            </a:lvl1pPr>
          </a:lstStyle>
          <a:p>
            <a:fld id="{823E3170-C327-6549-83AD-2861637E1F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81583" rtl="0" eaLnBrk="1" latinLnBrk="0" hangingPunct="1">
        <a:spcBef>
          <a:spcPct val="0"/>
        </a:spcBef>
        <a:buNone/>
        <a:defRPr sz="75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86188" indent="-586188" algn="l" defTabSz="781583" rtl="0" eaLnBrk="1" latinLnBrk="0" hangingPunct="1">
        <a:spcBef>
          <a:spcPct val="20000"/>
        </a:spcBef>
        <a:buFont typeface="Arial"/>
        <a:buChar char="•"/>
        <a:defRPr sz="5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1270073" indent="-488490" algn="l" defTabSz="781583" rtl="0" eaLnBrk="1" latinLnBrk="0" hangingPunct="1">
        <a:spcBef>
          <a:spcPct val="20000"/>
        </a:spcBef>
        <a:buFont typeface="Arial"/>
        <a:buChar char="–"/>
        <a:defRPr sz="48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2pPr>
      <a:lvl3pPr marL="1953959" indent="-390792" algn="l" defTabSz="781583" rtl="0" eaLnBrk="1" latinLnBrk="0" hangingPunct="1">
        <a:spcBef>
          <a:spcPct val="20000"/>
        </a:spcBef>
        <a:buFont typeface="Arial"/>
        <a:buChar char="•"/>
        <a:defRPr sz="41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735542" indent="-390792" algn="l" defTabSz="781583" rtl="0" eaLnBrk="1" latinLnBrk="0" hangingPunct="1">
        <a:spcBef>
          <a:spcPct val="20000"/>
        </a:spcBef>
        <a:buFont typeface="Arial"/>
        <a:buChar char="–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4pPr>
      <a:lvl5pPr marL="3517125" indent="-390792" algn="l" defTabSz="781583" rtl="0" eaLnBrk="1" latinLnBrk="0" hangingPunct="1">
        <a:spcBef>
          <a:spcPct val="20000"/>
        </a:spcBef>
        <a:buFont typeface="Arial"/>
        <a:buChar char="»"/>
        <a:defRPr sz="34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5pPr>
      <a:lvl6pPr marL="429870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80292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61876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43459" indent="-390792" algn="l" defTabSz="781583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1583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31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4475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2633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0791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89500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71084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52667" algn="l" defTabSz="781583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Turner@ccvonlin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data/jj5916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Migrations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Entity Framework Code-First Migrations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David Turner</a:t>
            </a:r>
          </a:p>
          <a:p>
            <a:r>
              <a:rPr lang="en-US" dirty="0"/>
              <a:t>Senior Developer</a:t>
            </a:r>
          </a:p>
          <a:p>
            <a:r>
              <a:rPr lang="en-US" dirty="0"/>
              <a:t>Christ’s Church of the Valley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DavidTurner@ccvonline.com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110" y="2383595"/>
            <a:ext cx="12946956" cy="578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07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http://msdn.microsoft.com/en-us/data/jj591621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Tools &gt; Library Package Manager &gt; Package Manager </a:t>
            </a:r>
            <a:r>
              <a:rPr lang="en-US" sz="4000" dirty="0" smtClean="0"/>
              <a:t>Console</a:t>
            </a:r>
            <a:endParaRPr lang="en-US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05" y="3186112"/>
            <a:ext cx="13797566" cy="5001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53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Model (POCO)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595" y="1814160"/>
            <a:ext cx="7899986" cy="641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45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dbContext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408" y="1814457"/>
            <a:ext cx="6030359" cy="633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4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80" y="2353115"/>
            <a:ext cx="14637198" cy="557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84" y="2360149"/>
            <a:ext cx="11241407" cy="581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97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14" y="2353114"/>
            <a:ext cx="14637200" cy="557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27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457" y="2378906"/>
            <a:ext cx="10228262" cy="615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64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79" y="2353114"/>
            <a:ext cx="10633547" cy="404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926" y="4089467"/>
            <a:ext cx="106597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490942"/>
      </p:ext>
    </p:extLst>
  </p:cSld>
  <p:clrMapOvr>
    <a:masterClrMapping/>
  </p:clrMapOvr>
</p:sld>
</file>

<file path=ppt/theme/theme1.xml><?xml version="1.0" encoding="utf-8"?>
<a:theme xmlns:a="http://schemas.openxmlformats.org/drawingml/2006/main" name="2012template_powerpoint">
  <a:themeElements>
    <a:clrScheme name="RC2012">
      <a:dk1>
        <a:sysClr val="windowText" lastClr="000000"/>
      </a:dk1>
      <a:lt1>
        <a:srgbClr val="00FF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FF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2012template_powerpoint</Template>
  <TotalTime>103</TotalTime>
  <Words>65</Words>
  <Application>Microsoft Office PowerPoint</Application>
  <PresentationFormat>Custom</PresentationFormat>
  <Paragraphs>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2012template_powerpoint</vt:lpstr>
      <vt:lpstr>.NET Migrations</vt:lpstr>
      <vt:lpstr>Entity Framework</vt:lpstr>
      <vt:lpstr>Code-First Model (POCO)</vt:lpstr>
      <vt:lpstr>dbContext</vt:lpstr>
      <vt:lpstr>Enabling</vt:lpstr>
      <vt:lpstr>Configuration</vt:lpstr>
      <vt:lpstr>Add Migration</vt:lpstr>
      <vt:lpstr>Customizing</vt:lpstr>
      <vt:lpstr>Run Migration</vt:lpstr>
      <vt:lpstr>SQL Script</vt:lpstr>
      <vt:lpstr>Reference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dturner</dc:creator>
  <cp:lastModifiedBy>dturner</cp:lastModifiedBy>
  <cp:revision>10</cp:revision>
  <dcterms:created xsi:type="dcterms:W3CDTF">2012-10-12T12:21:52Z</dcterms:created>
  <dcterms:modified xsi:type="dcterms:W3CDTF">2012-10-13T17:55:17Z</dcterms:modified>
</cp:coreProperties>
</file>