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4645" autoAdjust="0"/>
  </p:normalViewPr>
  <p:slideViewPr>
    <p:cSldViewPr snapToGrid="0" snapToObjects="1">
      <p:cViewPr>
        <p:scale>
          <a:sx n="33" d="100"/>
          <a:sy n="33" d="100"/>
        </p:scale>
        <p:origin x="-744" y="36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9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6"/>
            <a:ext cx="3657957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6"/>
            <a:ext cx="10702912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7"/>
            <a:ext cx="1381895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7"/>
            <a:ext cx="718325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4"/>
            <a:ext cx="718325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7"/>
            <a:ext cx="718608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4"/>
            <a:ext cx="718608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5"/>
            <a:ext cx="5348634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4"/>
            <a:ext cx="9754553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2"/>
            <a:ext cx="9754553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08974"/>
            <a:ext cx="14631829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353115"/>
            <a:ext cx="14631829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9B9FA0F-A1C0-F440-AAD1-C3629897A088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5"/>
            <a:ext cx="5148236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2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823E3170-C327-6549-83AD-2861637E1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Charitable Organization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Arena </a:t>
            </a:r>
            <a:r>
              <a:rPr lang="en-US" dirty="0" err="1" smtClean="0"/>
              <a:t>ChMS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Dennie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Boice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IT Specialist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St. Andrew’s Lutheran Church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dboice@saintandrews.org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@</a:t>
            </a:r>
            <a:r>
              <a:rPr lang="en-US" dirty="0" err="1" smtClean="0">
                <a:solidFill>
                  <a:schemeClr val="bg2"/>
                </a:solidFill>
              </a:rPr>
              <a:t>dennie_b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Differs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 dealing with low income groups</a:t>
            </a:r>
          </a:p>
          <a:p>
            <a:r>
              <a:rPr lang="en-US" dirty="0" smtClean="0"/>
              <a:t>Information could </a:t>
            </a:r>
            <a:r>
              <a:rPr lang="en-US" smtClean="0"/>
              <a:t>be </a:t>
            </a:r>
            <a:r>
              <a:rPr lang="en-US" smtClean="0"/>
              <a:t>HIPAA </a:t>
            </a:r>
            <a:r>
              <a:rPr lang="en-US" dirty="0" smtClean="0"/>
              <a:t>restricted</a:t>
            </a:r>
          </a:p>
          <a:p>
            <a:r>
              <a:rPr lang="en-US" dirty="0" smtClean="0"/>
              <a:t>Families are less static</a:t>
            </a:r>
          </a:p>
          <a:p>
            <a:r>
              <a:rPr lang="en-US" dirty="0" smtClean="0"/>
              <a:t>Tracking resources becomes problematic</a:t>
            </a:r>
          </a:p>
          <a:p>
            <a:r>
              <a:rPr lang="en-US" dirty="0" smtClean="0"/>
              <a:t>Case Management becomes paper-bound</a:t>
            </a:r>
          </a:p>
          <a:p>
            <a:r>
              <a:rPr lang="en-US" dirty="0" smtClean="0"/>
              <a:t>Single ministry requires small office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393553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</a:t>
            </a:r>
            <a:r>
              <a:rPr lang="en-US" dirty="0" smtClean="0"/>
              <a:t>oA (Custom on Arena)</a:t>
            </a:r>
          </a:p>
          <a:p>
            <a:r>
              <a:rPr lang="en-US" dirty="0" smtClean="0"/>
              <a:t>Families are grouped by address</a:t>
            </a:r>
          </a:p>
          <a:p>
            <a:r>
              <a:rPr lang="en-US" dirty="0" smtClean="0"/>
              <a:t>Resources are applied to groups</a:t>
            </a:r>
          </a:p>
          <a:p>
            <a:r>
              <a:rPr lang="en-US" dirty="0" smtClean="0"/>
              <a:t>Resources tracked by type and amounts</a:t>
            </a:r>
          </a:p>
          <a:p>
            <a:r>
              <a:rPr lang="en-US" dirty="0" smtClean="0"/>
              <a:t>Case Management is the current state of all data</a:t>
            </a:r>
          </a:p>
          <a:p>
            <a:r>
              <a:rPr lang="en-US" dirty="0" smtClean="0"/>
              <a:t>Data structures to keep current office state</a:t>
            </a:r>
          </a:p>
        </p:txBody>
      </p:sp>
    </p:spTree>
    <p:extLst>
      <p:ext uri="{BB962C8B-B14F-4D97-AF65-F5344CB8AC3E}">
        <p14:creationId xmlns:p14="http://schemas.microsoft.com/office/powerpoint/2010/main" val="33586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template_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2012template_powerpoint</Template>
  <TotalTime>12</TotalTime>
  <Words>94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2012template_powerpoint</vt:lpstr>
      <vt:lpstr>Charitable Organization Data Structures</vt:lpstr>
      <vt:lpstr>How Data Differs</vt:lpstr>
      <vt:lpstr>Solutions</vt:lpstr>
      <vt:lpstr>Take a 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Charitable Organization Data Structures</dc:title>
  <dc:creator>Den Boice</dc:creator>
  <cp:lastModifiedBy>Den Boice</cp:lastModifiedBy>
  <cp:revision>4</cp:revision>
  <dcterms:created xsi:type="dcterms:W3CDTF">2012-10-15T16:43:46Z</dcterms:created>
  <dcterms:modified xsi:type="dcterms:W3CDTF">2012-10-15T17:08:47Z</dcterms:modified>
</cp:coreProperties>
</file>