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6" r:id="rId4"/>
    <p:sldId id="265" r:id="rId5"/>
    <p:sldId id="264" r:id="rId6"/>
    <p:sldId id="263" r:id="rId7"/>
    <p:sldId id="257" r:id="rId8"/>
    <p:sldId id="258" r:id="rId9"/>
    <p:sldId id="259" r:id="rId10"/>
    <p:sldId id="261" r:id="rId11"/>
    <p:sldId id="260" r:id="rId12"/>
    <p:sldId id="269" r:id="rId13"/>
    <p:sldId id="270" r:id="rId14"/>
    <p:sldId id="267" r:id="rId15"/>
    <p:sldId id="268" r:id="rId16"/>
    <p:sldId id="272" r:id="rId17"/>
    <p:sldId id="271" r:id="rId18"/>
    <p:sldId id="273" r:id="rId19"/>
    <p:sldId id="275" r:id="rId20"/>
    <p:sldId id="276" r:id="rId21"/>
    <p:sldId id="274" r:id="rId22"/>
  </p:sldIdLst>
  <p:sldSz cx="16257588" cy="9144000"/>
  <p:notesSz cx="6980238" cy="9223375"/>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4645" autoAdjust="0"/>
  </p:normalViewPr>
  <p:slideViewPr>
    <p:cSldViewPr snapToGrid="0" snapToObjects="1">
      <p:cViewPr>
        <p:scale>
          <a:sx n="68" d="100"/>
          <a:sy n="68" d="100"/>
        </p:scale>
        <p:origin x="-612" y="-498"/>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319" y="2840569"/>
            <a:ext cx="13818950" cy="1960034"/>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638" y="5181600"/>
            <a:ext cx="11380312" cy="2336800"/>
          </a:xfrm>
        </p:spPr>
        <p:txBody>
          <a:bodyPr/>
          <a:lstStyle>
            <a:lvl1pPr marL="0" indent="0" algn="ctr">
              <a:buNone/>
              <a:defRPr>
                <a:solidFill>
                  <a:schemeClr val="bg1">
                    <a:lumMod val="75000"/>
                  </a:schemeClr>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B9FA0F-A1C0-F440-AAD1-C3629897A088}"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96994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9FA0F-A1C0-F440-AAD1-C3629897A088}"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368915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6751" y="366186"/>
            <a:ext cx="3657957" cy="78020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79" y="366186"/>
            <a:ext cx="10702912" cy="78020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9FA0F-A1C0-F440-AAD1-C3629897A088}"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287303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9FA0F-A1C0-F440-AAD1-C3629897A088}"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243573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37" y="5875869"/>
            <a:ext cx="13818950" cy="1816099"/>
          </a:xfrm>
        </p:spPr>
        <p:txBody>
          <a:bodyPr anchor="t"/>
          <a:lstStyle>
            <a:lvl1pPr algn="l">
              <a:defRPr sz="6800" b="1" cap="all"/>
            </a:lvl1pPr>
          </a:lstStyle>
          <a:p>
            <a:r>
              <a:rPr lang="en-US" smtClean="0"/>
              <a:t>Click to edit Master title style</a:t>
            </a:r>
            <a:endParaRPr lang="en-US"/>
          </a:p>
        </p:txBody>
      </p:sp>
      <p:sp>
        <p:nvSpPr>
          <p:cNvPr id="3" name="Text Placeholder 2"/>
          <p:cNvSpPr>
            <a:spLocks noGrp="1"/>
          </p:cNvSpPr>
          <p:nvPr>
            <p:ph type="body" idx="1"/>
          </p:nvPr>
        </p:nvSpPr>
        <p:spPr>
          <a:xfrm>
            <a:off x="1284237" y="3875617"/>
            <a:ext cx="13818950" cy="2000250"/>
          </a:xfrm>
        </p:spPr>
        <p:txBody>
          <a:bodyPr anchor="b"/>
          <a:lstStyle>
            <a:lvl1pPr marL="0" indent="0">
              <a:buNone/>
              <a:defRPr sz="3400">
                <a:solidFill>
                  <a:schemeClr val="bg1">
                    <a:lumMod val="75000"/>
                  </a:schemeClr>
                </a:solidFill>
              </a:defRPr>
            </a:lvl1pPr>
            <a:lvl2pPr marL="781583" indent="0">
              <a:buNone/>
              <a:defRPr sz="3100">
                <a:solidFill>
                  <a:schemeClr val="tx1">
                    <a:tint val="75000"/>
                  </a:schemeClr>
                </a:solidFill>
              </a:defRPr>
            </a:lvl2pPr>
            <a:lvl3pPr marL="1563167" indent="0">
              <a:buNone/>
              <a:defRPr sz="2700">
                <a:solidFill>
                  <a:schemeClr val="tx1">
                    <a:tint val="75000"/>
                  </a:schemeClr>
                </a:solidFill>
              </a:defRPr>
            </a:lvl3pPr>
            <a:lvl4pPr marL="2344750" indent="0">
              <a:buNone/>
              <a:defRPr sz="2400">
                <a:solidFill>
                  <a:schemeClr val="tx1">
                    <a:tint val="75000"/>
                  </a:schemeClr>
                </a:solidFill>
              </a:defRPr>
            </a:lvl4pPr>
            <a:lvl5pPr marL="3126334" indent="0">
              <a:buNone/>
              <a:defRPr sz="2400">
                <a:solidFill>
                  <a:schemeClr val="tx1">
                    <a:tint val="75000"/>
                  </a:schemeClr>
                </a:solidFill>
              </a:defRPr>
            </a:lvl5pPr>
            <a:lvl6pPr marL="3907917" indent="0">
              <a:buNone/>
              <a:defRPr sz="2400">
                <a:solidFill>
                  <a:schemeClr val="tx1">
                    <a:tint val="75000"/>
                  </a:schemeClr>
                </a:solidFill>
              </a:defRPr>
            </a:lvl6pPr>
            <a:lvl7pPr marL="4689500" indent="0">
              <a:buNone/>
              <a:defRPr sz="2400">
                <a:solidFill>
                  <a:schemeClr val="tx1">
                    <a:tint val="75000"/>
                  </a:schemeClr>
                </a:solidFill>
              </a:defRPr>
            </a:lvl7pPr>
            <a:lvl8pPr marL="5471084" indent="0">
              <a:buNone/>
              <a:defRPr sz="2400">
                <a:solidFill>
                  <a:schemeClr val="tx1">
                    <a:tint val="75000"/>
                  </a:schemeClr>
                </a:solidFill>
              </a:defRPr>
            </a:lvl8pPr>
            <a:lvl9pPr marL="6252667" indent="0">
              <a:buNone/>
              <a:defRPr sz="2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B9FA0F-A1C0-F440-AAD1-C3629897A088}"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79283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79" y="2133601"/>
            <a:ext cx="7180435" cy="6034618"/>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64274" y="2133601"/>
            <a:ext cx="7180435" cy="6034618"/>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B9FA0F-A1C0-F440-AAD1-C3629897A088}" type="datetimeFigureOut">
              <a:rPr lang="en-US" smtClean="0"/>
              <a:t>10/14/2012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327971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79" y="2046817"/>
            <a:ext cx="7183258" cy="853018"/>
          </a:xfrm>
        </p:spPr>
        <p:txBody>
          <a:bodyPr anchor="b"/>
          <a:lstStyle>
            <a:lvl1pPr marL="0" indent="0">
              <a:buNone/>
              <a:defRPr sz="4100" b="1"/>
            </a:lvl1pPr>
            <a:lvl2pPr marL="781583" indent="0">
              <a:buNone/>
              <a:defRPr sz="3400" b="1"/>
            </a:lvl2pPr>
            <a:lvl3pPr marL="1563167" indent="0">
              <a:buNone/>
              <a:defRPr sz="3100" b="1"/>
            </a:lvl3pPr>
            <a:lvl4pPr marL="2344750" indent="0">
              <a:buNone/>
              <a:defRPr sz="2700" b="1"/>
            </a:lvl4pPr>
            <a:lvl5pPr marL="3126334" indent="0">
              <a:buNone/>
              <a:defRPr sz="2700" b="1"/>
            </a:lvl5pPr>
            <a:lvl6pPr marL="3907917" indent="0">
              <a:buNone/>
              <a:defRPr sz="2700" b="1"/>
            </a:lvl6pPr>
            <a:lvl7pPr marL="4689500" indent="0">
              <a:buNone/>
              <a:defRPr sz="2700" b="1"/>
            </a:lvl7pPr>
            <a:lvl8pPr marL="5471084" indent="0">
              <a:buNone/>
              <a:defRPr sz="2700" b="1"/>
            </a:lvl8pPr>
            <a:lvl9pPr marL="6252667" indent="0">
              <a:buNone/>
              <a:defRPr sz="2700" b="1"/>
            </a:lvl9pPr>
          </a:lstStyle>
          <a:p>
            <a:pPr lvl="0"/>
            <a:r>
              <a:rPr lang="en-US" smtClean="0"/>
              <a:t>Click to edit Master text styles</a:t>
            </a:r>
          </a:p>
        </p:txBody>
      </p:sp>
      <p:sp>
        <p:nvSpPr>
          <p:cNvPr id="4" name="Content Placeholder 3"/>
          <p:cNvSpPr>
            <a:spLocks noGrp="1"/>
          </p:cNvSpPr>
          <p:nvPr>
            <p:ph sz="half" idx="2"/>
          </p:nvPr>
        </p:nvSpPr>
        <p:spPr>
          <a:xfrm>
            <a:off x="812879" y="2899834"/>
            <a:ext cx="7183258" cy="5268384"/>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633" y="2046817"/>
            <a:ext cx="7186080" cy="853018"/>
          </a:xfrm>
        </p:spPr>
        <p:txBody>
          <a:bodyPr anchor="b"/>
          <a:lstStyle>
            <a:lvl1pPr marL="0" indent="0">
              <a:buNone/>
              <a:defRPr sz="4100" b="1"/>
            </a:lvl1pPr>
            <a:lvl2pPr marL="781583" indent="0">
              <a:buNone/>
              <a:defRPr sz="3400" b="1"/>
            </a:lvl2pPr>
            <a:lvl3pPr marL="1563167" indent="0">
              <a:buNone/>
              <a:defRPr sz="3100" b="1"/>
            </a:lvl3pPr>
            <a:lvl4pPr marL="2344750" indent="0">
              <a:buNone/>
              <a:defRPr sz="2700" b="1"/>
            </a:lvl4pPr>
            <a:lvl5pPr marL="3126334" indent="0">
              <a:buNone/>
              <a:defRPr sz="2700" b="1"/>
            </a:lvl5pPr>
            <a:lvl6pPr marL="3907917" indent="0">
              <a:buNone/>
              <a:defRPr sz="2700" b="1"/>
            </a:lvl6pPr>
            <a:lvl7pPr marL="4689500" indent="0">
              <a:buNone/>
              <a:defRPr sz="2700" b="1"/>
            </a:lvl7pPr>
            <a:lvl8pPr marL="5471084" indent="0">
              <a:buNone/>
              <a:defRPr sz="2700" b="1"/>
            </a:lvl8pPr>
            <a:lvl9pPr marL="6252667" indent="0">
              <a:buNone/>
              <a:defRPr sz="2700" b="1"/>
            </a:lvl9pPr>
          </a:lstStyle>
          <a:p>
            <a:pPr lvl="0"/>
            <a:r>
              <a:rPr lang="en-US" smtClean="0"/>
              <a:t>Click to edit Master text styles</a:t>
            </a:r>
          </a:p>
        </p:txBody>
      </p:sp>
      <p:sp>
        <p:nvSpPr>
          <p:cNvPr id="6" name="Content Placeholder 5"/>
          <p:cNvSpPr>
            <a:spLocks noGrp="1"/>
          </p:cNvSpPr>
          <p:nvPr>
            <p:ph sz="quarter" idx="4"/>
          </p:nvPr>
        </p:nvSpPr>
        <p:spPr>
          <a:xfrm>
            <a:off x="8258633" y="2899834"/>
            <a:ext cx="7186080" cy="5268384"/>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B9FA0F-A1C0-F440-AAD1-C3629897A088}" type="datetimeFigureOut">
              <a:rPr lang="en-US" smtClean="0"/>
              <a:t>10/14/2012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391669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B9FA0F-A1C0-F440-AAD1-C3629897A088}" type="datetimeFigureOut">
              <a:rPr lang="en-US" smtClean="0"/>
              <a:t>10/14/2012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368847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9FA0F-A1C0-F440-AAD1-C3629897A088}" type="datetimeFigureOut">
              <a:rPr lang="en-US" smtClean="0"/>
              <a:t>10/14/2012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856736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84" y="364065"/>
            <a:ext cx="5348634" cy="1549402"/>
          </a:xfrm>
        </p:spPr>
        <p:txBody>
          <a:bodyPr anchor="b"/>
          <a:lstStyle>
            <a:lvl1pPr algn="l">
              <a:defRPr sz="3400" b="1"/>
            </a:lvl1pPr>
          </a:lstStyle>
          <a:p>
            <a:r>
              <a:rPr lang="en-US" smtClean="0"/>
              <a:t>Click to edit Master title style</a:t>
            </a:r>
            <a:endParaRPr lang="en-US"/>
          </a:p>
        </p:txBody>
      </p:sp>
      <p:sp>
        <p:nvSpPr>
          <p:cNvPr id="3" name="Content Placeholder 2"/>
          <p:cNvSpPr>
            <a:spLocks noGrp="1"/>
          </p:cNvSpPr>
          <p:nvPr>
            <p:ph idx="1"/>
          </p:nvPr>
        </p:nvSpPr>
        <p:spPr>
          <a:xfrm>
            <a:off x="6356265" y="364069"/>
            <a:ext cx="9088443" cy="7804150"/>
          </a:xfrm>
        </p:spPr>
        <p:txBody>
          <a:bodyPr/>
          <a:lstStyle>
            <a:lvl1pPr>
              <a:defRPr sz="5500"/>
            </a:lvl1pPr>
            <a:lvl2pPr>
              <a:defRPr sz="4800"/>
            </a:lvl2pPr>
            <a:lvl3pPr>
              <a:defRPr sz="4100"/>
            </a:lvl3pPr>
            <a:lvl4pPr>
              <a:defRPr sz="3400"/>
            </a:lvl4pPr>
            <a:lvl5pPr>
              <a:defRPr sz="3400"/>
            </a:lvl5pPr>
            <a:lvl6pPr>
              <a:defRPr sz="3400"/>
            </a:lvl6pPr>
            <a:lvl7pPr>
              <a:defRPr sz="3400"/>
            </a:lvl7pPr>
            <a:lvl8pPr>
              <a:defRPr sz="3400"/>
            </a:lvl8pPr>
            <a:lvl9pPr>
              <a:defRPr sz="3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84" y="1913470"/>
            <a:ext cx="5348634" cy="6254750"/>
          </a:xfrm>
        </p:spPr>
        <p:txBody>
          <a:bodyPr/>
          <a:lstStyle>
            <a:lvl1pPr marL="0" indent="0">
              <a:buNone/>
              <a:defRPr sz="2400"/>
            </a:lvl1pPr>
            <a:lvl2pPr marL="781583" indent="0">
              <a:buNone/>
              <a:defRPr sz="2100"/>
            </a:lvl2pPr>
            <a:lvl3pPr marL="1563167" indent="0">
              <a:buNone/>
              <a:defRPr sz="1700"/>
            </a:lvl3pPr>
            <a:lvl4pPr marL="2344750" indent="0">
              <a:buNone/>
              <a:defRPr sz="1500"/>
            </a:lvl4pPr>
            <a:lvl5pPr marL="3126334" indent="0">
              <a:buNone/>
              <a:defRPr sz="1500"/>
            </a:lvl5pPr>
            <a:lvl6pPr marL="3907917" indent="0">
              <a:buNone/>
              <a:defRPr sz="1500"/>
            </a:lvl6pPr>
            <a:lvl7pPr marL="4689500" indent="0">
              <a:buNone/>
              <a:defRPr sz="1500"/>
            </a:lvl7pPr>
            <a:lvl8pPr marL="5471084" indent="0">
              <a:buNone/>
              <a:defRPr sz="1500"/>
            </a:lvl8pPr>
            <a:lvl9pPr marL="6252667"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9FA0F-A1C0-F440-AAD1-C3629897A088}" type="datetimeFigureOut">
              <a:rPr lang="en-US" smtClean="0"/>
              <a:t>10/14/2012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215361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601" y="6400800"/>
            <a:ext cx="9754553" cy="755651"/>
          </a:xfrm>
        </p:spPr>
        <p:txBody>
          <a:bodyPr anchor="b"/>
          <a:lstStyle>
            <a:lvl1pPr algn="l">
              <a:defRPr sz="3400" b="1"/>
            </a:lvl1pPr>
          </a:lstStyle>
          <a:p>
            <a:r>
              <a:rPr lang="en-US" smtClean="0"/>
              <a:t>Click to edit Master title style</a:t>
            </a:r>
            <a:endParaRPr lang="en-US"/>
          </a:p>
        </p:txBody>
      </p:sp>
      <p:sp>
        <p:nvSpPr>
          <p:cNvPr id="3" name="Picture Placeholder 2"/>
          <p:cNvSpPr>
            <a:spLocks noGrp="1"/>
          </p:cNvSpPr>
          <p:nvPr>
            <p:ph type="pic" idx="1"/>
          </p:nvPr>
        </p:nvSpPr>
        <p:spPr>
          <a:xfrm>
            <a:off x="3186601" y="817034"/>
            <a:ext cx="9754553" cy="5486400"/>
          </a:xfrm>
        </p:spPr>
        <p:txBody>
          <a:bodyPr/>
          <a:lstStyle>
            <a:lvl1pPr marL="0" indent="0">
              <a:buNone/>
              <a:defRPr sz="5500"/>
            </a:lvl1pPr>
            <a:lvl2pPr marL="781583" indent="0">
              <a:buNone/>
              <a:defRPr sz="4800"/>
            </a:lvl2pPr>
            <a:lvl3pPr marL="1563167" indent="0">
              <a:buNone/>
              <a:defRPr sz="4100"/>
            </a:lvl3pPr>
            <a:lvl4pPr marL="2344750" indent="0">
              <a:buNone/>
              <a:defRPr sz="3400"/>
            </a:lvl4pPr>
            <a:lvl5pPr marL="3126334" indent="0">
              <a:buNone/>
              <a:defRPr sz="3400"/>
            </a:lvl5pPr>
            <a:lvl6pPr marL="3907917" indent="0">
              <a:buNone/>
              <a:defRPr sz="3400"/>
            </a:lvl6pPr>
            <a:lvl7pPr marL="4689500" indent="0">
              <a:buNone/>
              <a:defRPr sz="3400"/>
            </a:lvl7pPr>
            <a:lvl8pPr marL="5471084" indent="0">
              <a:buNone/>
              <a:defRPr sz="3400"/>
            </a:lvl8pPr>
            <a:lvl9pPr marL="6252667" indent="0">
              <a:buNone/>
              <a:defRPr sz="3400"/>
            </a:lvl9pPr>
          </a:lstStyle>
          <a:p>
            <a:r>
              <a:rPr lang="en-US" smtClean="0"/>
              <a:t>Click icon to add picture</a:t>
            </a:r>
            <a:endParaRPr lang="en-US"/>
          </a:p>
        </p:txBody>
      </p:sp>
      <p:sp>
        <p:nvSpPr>
          <p:cNvPr id="4" name="Text Placeholder 3"/>
          <p:cNvSpPr>
            <a:spLocks noGrp="1"/>
          </p:cNvSpPr>
          <p:nvPr>
            <p:ph type="body" sz="half" idx="2"/>
          </p:nvPr>
        </p:nvSpPr>
        <p:spPr>
          <a:xfrm>
            <a:off x="3186601" y="7156452"/>
            <a:ext cx="9754553" cy="1073150"/>
          </a:xfrm>
        </p:spPr>
        <p:txBody>
          <a:bodyPr/>
          <a:lstStyle>
            <a:lvl1pPr marL="0" indent="0">
              <a:buNone/>
              <a:defRPr sz="2400"/>
            </a:lvl1pPr>
            <a:lvl2pPr marL="781583" indent="0">
              <a:buNone/>
              <a:defRPr sz="2100"/>
            </a:lvl2pPr>
            <a:lvl3pPr marL="1563167" indent="0">
              <a:buNone/>
              <a:defRPr sz="1700"/>
            </a:lvl3pPr>
            <a:lvl4pPr marL="2344750" indent="0">
              <a:buNone/>
              <a:defRPr sz="1500"/>
            </a:lvl4pPr>
            <a:lvl5pPr marL="3126334" indent="0">
              <a:buNone/>
              <a:defRPr sz="1500"/>
            </a:lvl5pPr>
            <a:lvl6pPr marL="3907917" indent="0">
              <a:buNone/>
              <a:defRPr sz="1500"/>
            </a:lvl6pPr>
            <a:lvl7pPr marL="4689500" indent="0">
              <a:buNone/>
              <a:defRPr sz="1500"/>
            </a:lvl7pPr>
            <a:lvl8pPr marL="5471084" indent="0">
              <a:buNone/>
              <a:defRPr sz="1500"/>
            </a:lvl8pPr>
            <a:lvl9pPr marL="6252667"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9FA0F-A1C0-F440-AAD1-C3629897A088}" type="datetimeFigureOut">
              <a:rPr lang="en-US" smtClean="0"/>
              <a:t>10/14/2012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3170-C327-6549-83AD-2861637E1FD7}" type="slidenum">
              <a:rPr lang="en-US" smtClean="0"/>
              <a:t>‹#›</a:t>
            </a:fld>
            <a:endParaRPr lang="en-US"/>
          </a:p>
        </p:txBody>
      </p:sp>
    </p:spTree>
    <p:extLst>
      <p:ext uri="{BB962C8B-B14F-4D97-AF65-F5344CB8AC3E}">
        <p14:creationId xmlns:p14="http://schemas.microsoft.com/office/powerpoint/2010/main" val="423179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80" y="608974"/>
            <a:ext cx="14631829" cy="1524000"/>
          </a:xfrm>
          <a:prstGeom prst="rect">
            <a:avLst/>
          </a:prstGeom>
        </p:spPr>
        <p:txBody>
          <a:bodyPr vert="horz" lIns="156317" tIns="78158" rIns="156317" bIns="78158"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2880" y="2353115"/>
            <a:ext cx="14631829" cy="5815104"/>
          </a:xfrm>
          <a:prstGeom prst="rect">
            <a:avLst/>
          </a:prstGeom>
        </p:spPr>
        <p:txBody>
          <a:bodyPr vert="horz" lIns="156317" tIns="78158" rIns="156317" bIns="7815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12880" y="8475135"/>
            <a:ext cx="3793437" cy="486834"/>
          </a:xfrm>
          <a:prstGeom prst="rect">
            <a:avLst/>
          </a:prstGeom>
        </p:spPr>
        <p:txBody>
          <a:bodyPr vert="horz" lIns="156317" tIns="78158" rIns="156317" bIns="78158" rtlCol="0" anchor="ctr"/>
          <a:lstStyle>
            <a:lvl1pPr algn="l">
              <a:defRPr sz="2100">
                <a:solidFill>
                  <a:schemeClr val="bg1">
                    <a:lumMod val="50000"/>
                  </a:schemeClr>
                </a:solidFill>
              </a:defRPr>
            </a:lvl1pPr>
          </a:lstStyle>
          <a:p>
            <a:fld id="{59B9FA0F-A1C0-F440-AAD1-C3629897A088}" type="datetimeFigureOut">
              <a:rPr lang="en-US" smtClean="0"/>
              <a:pPr/>
              <a:t>10/14/2012</a:t>
            </a:fld>
            <a:endParaRPr lang="en-US"/>
          </a:p>
        </p:txBody>
      </p:sp>
      <p:sp>
        <p:nvSpPr>
          <p:cNvPr id="5" name="Footer Placeholder 4"/>
          <p:cNvSpPr>
            <a:spLocks noGrp="1"/>
          </p:cNvSpPr>
          <p:nvPr>
            <p:ph type="ftr" sz="quarter" idx="3"/>
          </p:nvPr>
        </p:nvSpPr>
        <p:spPr>
          <a:xfrm>
            <a:off x="5554676" y="8475135"/>
            <a:ext cx="5148236" cy="486834"/>
          </a:xfrm>
          <a:prstGeom prst="rect">
            <a:avLst/>
          </a:prstGeom>
        </p:spPr>
        <p:txBody>
          <a:bodyPr vert="horz" lIns="156317" tIns="78158" rIns="156317" bIns="78158" rtlCol="0" anchor="ctr"/>
          <a:lstStyle>
            <a:lvl1pPr algn="ctr">
              <a:defRPr sz="2100">
                <a:solidFill>
                  <a:srgbClr val="007F00"/>
                </a:solidFill>
              </a:defRPr>
            </a:lvl1pPr>
          </a:lstStyle>
          <a:p>
            <a:endParaRPr lang="en-US"/>
          </a:p>
        </p:txBody>
      </p:sp>
      <p:sp>
        <p:nvSpPr>
          <p:cNvPr id="6" name="Slide Number Placeholder 5"/>
          <p:cNvSpPr>
            <a:spLocks noGrp="1"/>
          </p:cNvSpPr>
          <p:nvPr>
            <p:ph type="sldNum" sz="quarter" idx="4"/>
          </p:nvPr>
        </p:nvSpPr>
        <p:spPr>
          <a:xfrm>
            <a:off x="11651272" y="8475135"/>
            <a:ext cx="3793437" cy="486834"/>
          </a:xfrm>
          <a:prstGeom prst="rect">
            <a:avLst/>
          </a:prstGeom>
        </p:spPr>
        <p:txBody>
          <a:bodyPr vert="horz" lIns="156317" tIns="78158" rIns="156317" bIns="78158" rtlCol="0" anchor="ctr"/>
          <a:lstStyle>
            <a:lvl1pPr algn="r">
              <a:defRPr sz="2100">
                <a:solidFill>
                  <a:srgbClr val="007F00"/>
                </a:solidFill>
              </a:defRPr>
            </a:lvl1pPr>
          </a:lstStyle>
          <a:p>
            <a:fld id="{823E3170-C327-6549-83AD-2861637E1FD7}" type="slidenum">
              <a:rPr lang="en-US" smtClean="0"/>
              <a:pPr/>
              <a:t>‹#›</a:t>
            </a:fld>
            <a:endParaRPr lang="en-US"/>
          </a:p>
        </p:txBody>
      </p:sp>
    </p:spTree>
    <p:extLst>
      <p:ext uri="{BB962C8B-B14F-4D97-AF65-F5344CB8AC3E}">
        <p14:creationId xmlns:p14="http://schemas.microsoft.com/office/powerpoint/2010/main" val="3080765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81583" rtl="0" eaLnBrk="1" latinLnBrk="0" hangingPunct="1">
        <a:spcBef>
          <a:spcPct val="0"/>
        </a:spcBef>
        <a:buNone/>
        <a:defRPr sz="7500" kern="1200">
          <a:solidFill>
            <a:schemeClr val="bg1"/>
          </a:solidFill>
          <a:latin typeface="+mj-lt"/>
          <a:ea typeface="+mj-ea"/>
          <a:cs typeface="+mj-cs"/>
        </a:defRPr>
      </a:lvl1pPr>
    </p:titleStyle>
    <p:bodyStyle>
      <a:lvl1pPr marL="586188" indent="-586188" algn="l" defTabSz="781583" rtl="0" eaLnBrk="1" latinLnBrk="0" hangingPunct="1">
        <a:spcBef>
          <a:spcPct val="20000"/>
        </a:spcBef>
        <a:buFont typeface="Arial"/>
        <a:buChar char="•"/>
        <a:defRPr sz="5500" kern="1200">
          <a:solidFill>
            <a:schemeClr val="bg1">
              <a:lumMod val="75000"/>
            </a:schemeClr>
          </a:solidFill>
          <a:latin typeface="+mn-lt"/>
          <a:ea typeface="+mn-ea"/>
          <a:cs typeface="+mn-cs"/>
        </a:defRPr>
      </a:lvl1pPr>
      <a:lvl2pPr marL="1270073" indent="-488490" algn="l" defTabSz="781583" rtl="0" eaLnBrk="1" latinLnBrk="0" hangingPunct="1">
        <a:spcBef>
          <a:spcPct val="20000"/>
        </a:spcBef>
        <a:buFont typeface="Arial"/>
        <a:buChar char="–"/>
        <a:defRPr sz="4800" kern="1200">
          <a:solidFill>
            <a:schemeClr val="bg1">
              <a:lumMod val="75000"/>
            </a:schemeClr>
          </a:solidFill>
          <a:latin typeface="+mn-lt"/>
          <a:ea typeface="+mn-ea"/>
          <a:cs typeface="+mn-cs"/>
        </a:defRPr>
      </a:lvl2pPr>
      <a:lvl3pPr marL="1953959" indent="-390792" algn="l" defTabSz="781583" rtl="0" eaLnBrk="1" latinLnBrk="0" hangingPunct="1">
        <a:spcBef>
          <a:spcPct val="20000"/>
        </a:spcBef>
        <a:buFont typeface="Arial"/>
        <a:buChar char="•"/>
        <a:defRPr sz="4100" kern="1200">
          <a:solidFill>
            <a:schemeClr val="bg1">
              <a:lumMod val="75000"/>
            </a:schemeClr>
          </a:solidFill>
          <a:latin typeface="+mn-lt"/>
          <a:ea typeface="+mn-ea"/>
          <a:cs typeface="+mn-cs"/>
        </a:defRPr>
      </a:lvl3pPr>
      <a:lvl4pPr marL="2735542" indent="-390792" algn="l" defTabSz="781583" rtl="0" eaLnBrk="1" latinLnBrk="0" hangingPunct="1">
        <a:spcBef>
          <a:spcPct val="20000"/>
        </a:spcBef>
        <a:buFont typeface="Arial"/>
        <a:buChar char="–"/>
        <a:defRPr sz="3400" kern="1200">
          <a:solidFill>
            <a:schemeClr val="bg1">
              <a:lumMod val="75000"/>
            </a:schemeClr>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bg1">
              <a:lumMod val="75000"/>
            </a:schemeClr>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repo.woodmenvalley.org/view/Church%20Wide/Website_Current/FrontPageGiving/comps/Front%20Page%20Giving.ppt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HackNight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7213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Exception Handler Module</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FFFF00"/>
                </a:solidFill>
              </a:rPr>
              <a:t>Problem</a:t>
            </a:r>
            <a:r>
              <a:rPr lang="en-US" dirty="0"/>
              <a:t>: If an error is found on a live web-facing arena page, an arena administrator will need to route individuals to an alternate “in construction page” while they make the fix. </a:t>
            </a:r>
          </a:p>
          <a:p>
            <a:r>
              <a:rPr lang="en-US" dirty="0">
                <a:solidFill>
                  <a:srgbClr val="FFFF00"/>
                </a:solidFill>
              </a:rPr>
              <a:t>Abstract</a:t>
            </a:r>
            <a:r>
              <a:rPr lang="en-US" dirty="0"/>
              <a:t>: Create a redirect module that bases view permission based on exceptions instead of top-down permissions. This allows a staff member to see what an arena administrator can not.</a:t>
            </a:r>
          </a:p>
          <a:p>
            <a:r>
              <a:rPr lang="en-US" dirty="0">
                <a:solidFill>
                  <a:srgbClr val="FFFF00"/>
                </a:solidFill>
              </a:rPr>
              <a:t>Detail</a:t>
            </a:r>
            <a:r>
              <a:rPr lang="en-US" dirty="0"/>
              <a:t>: Create a redirect module with a text module setting that accepts either a role id, or a user id. Potentially sending over “construction” text from a text setting module so you can always route to the same page.</a:t>
            </a:r>
          </a:p>
          <a:p>
            <a:endParaRPr lang="en-US" dirty="0"/>
          </a:p>
        </p:txBody>
      </p:sp>
    </p:spTree>
    <p:extLst>
      <p:ext uri="{BB962C8B-B14F-4D97-AF65-F5344CB8AC3E}">
        <p14:creationId xmlns:p14="http://schemas.microsoft.com/office/powerpoint/2010/main" val="1787978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“Seats” Module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solidFill>
                  <a:srgbClr val="FFFF00"/>
                </a:solidFill>
              </a:rPr>
              <a:t>Problem</a:t>
            </a:r>
            <a:r>
              <a:rPr lang="en-US" dirty="0"/>
              <a:t>: </a:t>
            </a:r>
            <a:r>
              <a:rPr lang="en-US" dirty="0" smtClean="0"/>
              <a:t>Registrants can’t </a:t>
            </a:r>
            <a:r>
              <a:rPr lang="en-US" dirty="0"/>
              <a:t>see how many “seats” are still available for an Arena event registration.</a:t>
            </a:r>
          </a:p>
          <a:p>
            <a:r>
              <a:rPr lang="en-US" b="1" dirty="0">
                <a:solidFill>
                  <a:srgbClr val="FFFF00"/>
                </a:solidFill>
              </a:rPr>
              <a:t>Abstract</a:t>
            </a:r>
            <a:r>
              <a:rPr lang="en-US" dirty="0"/>
              <a:t>: Module </a:t>
            </a:r>
            <a:r>
              <a:rPr lang="en-US" dirty="0" smtClean="0"/>
              <a:t>would show </a:t>
            </a:r>
            <a:r>
              <a:rPr lang="en-US" dirty="0"/>
              <a:t>how many seats </a:t>
            </a:r>
            <a:r>
              <a:rPr lang="en-US" dirty="0" smtClean="0"/>
              <a:t>remain for the event.</a:t>
            </a:r>
            <a:endParaRPr lang="en-US" dirty="0"/>
          </a:p>
          <a:p>
            <a:r>
              <a:rPr lang="en-US" b="1" dirty="0">
                <a:solidFill>
                  <a:srgbClr val="FFFF00"/>
                </a:solidFill>
              </a:rPr>
              <a:t>Design Details</a:t>
            </a:r>
            <a:r>
              <a:rPr lang="en-US" dirty="0"/>
              <a:t>:  Module sits on event details or event registration page 1 (or any page that uses the “event” parameter and </a:t>
            </a:r>
            <a:r>
              <a:rPr lang="en-US" dirty="0" err="1"/>
              <a:t>eventID</a:t>
            </a:r>
            <a:r>
              <a:rPr lang="en-US" dirty="0"/>
              <a:t> value in the </a:t>
            </a:r>
            <a:r>
              <a:rPr lang="en-US" dirty="0" err="1"/>
              <a:t>querystring</a:t>
            </a:r>
            <a:r>
              <a:rPr lang="en-US" dirty="0"/>
              <a:t>).  A single module grabs the event ID from the </a:t>
            </a:r>
            <a:r>
              <a:rPr lang="en-US" dirty="0" err="1"/>
              <a:t>querystring</a:t>
            </a:r>
            <a:r>
              <a:rPr lang="en-US" dirty="0"/>
              <a:t> and loads the event to see if there is a registration limit and if so, subtracts the number of currently registered (active, excludes inactive members) from the registration limit and displays the value in a DIV.</a:t>
            </a:r>
          </a:p>
          <a:p>
            <a:endParaRPr lang="en-US" dirty="0"/>
          </a:p>
        </p:txBody>
      </p:sp>
    </p:spTree>
    <p:extLst>
      <p:ext uri="{BB962C8B-B14F-4D97-AF65-F5344CB8AC3E}">
        <p14:creationId xmlns:p14="http://schemas.microsoft.com/office/powerpoint/2010/main" val="2092415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9000" contrast="72000"/>
                    </a14:imgEffect>
                  </a14:imgLayer>
                </a14:imgProps>
              </a:ext>
              <a:ext uri="{28A0092B-C50C-407E-A947-70E740481C1C}">
                <a14:useLocalDpi xmlns:a14="http://schemas.microsoft.com/office/drawing/2010/main" val="0"/>
              </a:ext>
            </a:extLst>
          </a:blip>
          <a:stretch>
            <a:fillRect/>
          </a:stretch>
        </p:blipFill>
        <p:spPr>
          <a:xfrm rot="10800000">
            <a:off x="812880" y="596353"/>
            <a:ext cx="14928866" cy="8397489"/>
          </a:xfrm>
        </p:spPr>
      </p:pic>
    </p:spTree>
    <p:extLst>
      <p:ext uri="{BB962C8B-B14F-4D97-AF65-F5344CB8AC3E}">
        <p14:creationId xmlns:p14="http://schemas.microsoft.com/office/powerpoint/2010/main" val="1754359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Time Donation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rgbClr val="FFFF00"/>
                </a:solidFill>
              </a:rPr>
              <a:t>Problem</a:t>
            </a:r>
            <a:r>
              <a:rPr lang="en-US" dirty="0"/>
              <a:t>: Users have to log in to make a one time donation, this adds an extra step and is a bit of a hurdle for donations</a:t>
            </a:r>
          </a:p>
          <a:p>
            <a:r>
              <a:rPr lang="en-US" dirty="0">
                <a:solidFill>
                  <a:srgbClr val="FFFF00"/>
                </a:solidFill>
              </a:rPr>
              <a:t>Abstract</a:t>
            </a:r>
            <a:r>
              <a:rPr lang="en-US" dirty="0"/>
              <a:t>: This should be an adjustment to the existing recurring donations module, however this module will not allow recurring donations, but will create a new person (which will later be merged), and then process a donation against that new person.</a:t>
            </a:r>
          </a:p>
          <a:p>
            <a:r>
              <a:rPr lang="en-US" dirty="0">
                <a:solidFill>
                  <a:srgbClr val="FFFF00"/>
                </a:solidFill>
              </a:rPr>
              <a:t>Design Details</a:t>
            </a:r>
            <a:r>
              <a:rPr lang="en-US" dirty="0"/>
              <a:t>: see this: </a:t>
            </a:r>
            <a:r>
              <a:rPr lang="en-US" u="sng" dirty="0">
                <a:hlinkClick r:id="rId2"/>
              </a:rPr>
              <a:t>Front Page Giving.pdf</a:t>
            </a:r>
            <a:r>
              <a:rPr lang="en-US" dirty="0"/>
              <a:t>.</a:t>
            </a:r>
          </a:p>
          <a:p>
            <a:endParaRPr lang="en-US" dirty="0"/>
          </a:p>
        </p:txBody>
      </p:sp>
    </p:spTree>
    <p:extLst>
      <p:ext uri="{BB962C8B-B14F-4D97-AF65-F5344CB8AC3E}">
        <p14:creationId xmlns:p14="http://schemas.microsoft.com/office/powerpoint/2010/main" val="1426191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MinistryPlatform</a:t>
            </a:r>
            <a:r>
              <a:rPr lang="en-US" dirty="0" smtClean="0"/>
              <a:t> Projects</a:t>
            </a:r>
            <a:endParaRPr lang="en-US" dirty="0"/>
          </a:p>
        </p:txBody>
      </p:sp>
      <p:sp>
        <p:nvSpPr>
          <p:cNvPr id="3" name="Text Placeholder 2"/>
          <p:cNvSpPr>
            <a:spLocks noGrp="1"/>
          </p:cNvSpPr>
          <p:nvPr>
            <p:ph type="body" idx="1"/>
          </p:nvPr>
        </p:nvSpPr>
        <p:spPr/>
        <p:txBody>
          <a:bodyPr/>
          <a:lstStyle/>
          <a:p>
            <a:r>
              <a:rPr lang="en-US" dirty="0" smtClean="0"/>
              <a:t>By Chris Kehayias, </a:t>
            </a:r>
            <a:r>
              <a:rPr lang="en-US" dirty="0" err="1" smtClean="0"/>
              <a:t>MinistryPlatform</a:t>
            </a:r>
            <a:r>
              <a:rPr lang="en-US" dirty="0" smtClean="0"/>
              <a:t> HackNight Idea Creator ™ </a:t>
            </a:r>
            <a:endParaRPr lang="en-US" dirty="0"/>
          </a:p>
        </p:txBody>
      </p:sp>
    </p:spTree>
    <p:extLst>
      <p:ext uri="{BB962C8B-B14F-4D97-AF65-F5344CB8AC3E}">
        <p14:creationId xmlns:p14="http://schemas.microsoft.com/office/powerpoint/2010/main" val="1625195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Rock </a:t>
            </a:r>
            <a:r>
              <a:rPr lang="en-US" dirty="0" err="1" smtClean="0"/>
              <a:t>Chms</a:t>
            </a:r>
            <a:r>
              <a:rPr lang="en-US" dirty="0" smtClean="0"/>
              <a:t> Projects</a:t>
            </a:r>
            <a:endParaRPr lang="en-US" dirty="0"/>
          </a:p>
        </p:txBody>
      </p:sp>
      <p:sp>
        <p:nvSpPr>
          <p:cNvPr id="3" name="Text Placeholder 2"/>
          <p:cNvSpPr>
            <a:spLocks noGrp="1"/>
          </p:cNvSpPr>
          <p:nvPr>
            <p:ph type="body" idx="1"/>
          </p:nvPr>
        </p:nvSpPr>
        <p:spPr/>
        <p:txBody>
          <a:bodyPr/>
          <a:lstStyle/>
          <a:p>
            <a:r>
              <a:rPr lang="en-US" dirty="0" smtClean="0"/>
              <a:t>By TBD, </a:t>
            </a:r>
            <a:r>
              <a:rPr lang="en-US" dirty="0" err="1" smtClean="0"/>
              <a:t>RockChMS</a:t>
            </a:r>
            <a:r>
              <a:rPr lang="en-US" dirty="0" smtClean="0"/>
              <a:t> </a:t>
            </a:r>
            <a:r>
              <a:rPr lang="en-US" dirty="0" err="1" smtClean="0"/>
              <a:t>HackNight</a:t>
            </a:r>
            <a:r>
              <a:rPr lang="en-US" dirty="0" smtClean="0"/>
              <a:t> Idea Creator ™ </a:t>
            </a:r>
            <a:endParaRPr lang="en-US" dirty="0"/>
          </a:p>
        </p:txBody>
      </p:sp>
    </p:spTree>
    <p:extLst>
      <p:ext uri="{BB962C8B-B14F-4D97-AF65-F5344CB8AC3E}">
        <p14:creationId xmlns:p14="http://schemas.microsoft.com/office/powerpoint/2010/main" val="187832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Vuurr</a:t>
            </a:r>
            <a:endParaRPr lang="en-US" dirty="0"/>
          </a:p>
        </p:txBody>
      </p:sp>
      <p:sp>
        <p:nvSpPr>
          <p:cNvPr id="3" name="Text Placeholder 2"/>
          <p:cNvSpPr>
            <a:spLocks noGrp="1"/>
          </p:cNvSpPr>
          <p:nvPr>
            <p:ph type="body" idx="1"/>
          </p:nvPr>
        </p:nvSpPr>
        <p:spPr/>
        <p:txBody>
          <a:bodyPr/>
          <a:lstStyle/>
          <a:p>
            <a:r>
              <a:rPr lang="en-US" dirty="0" err="1" smtClean="0"/>
              <a:t>Seo</a:t>
            </a:r>
            <a:r>
              <a:rPr lang="en-US" dirty="0" smtClean="0"/>
              <a:t> and analytics</a:t>
            </a:r>
            <a:endParaRPr lang="en-US" dirty="0"/>
          </a:p>
        </p:txBody>
      </p:sp>
    </p:spTree>
    <p:extLst>
      <p:ext uri="{BB962C8B-B14F-4D97-AF65-F5344CB8AC3E}">
        <p14:creationId xmlns:p14="http://schemas.microsoft.com/office/powerpoint/2010/main" val="41050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Haves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Perfectly formatted</a:t>
            </a:r>
          </a:p>
          <a:p>
            <a:pPr lvl="1"/>
            <a:r>
              <a:rPr lang="en-US" dirty="0" smtClean="0"/>
              <a:t>Name</a:t>
            </a:r>
          </a:p>
          <a:p>
            <a:pPr lvl="1"/>
            <a:r>
              <a:rPr lang="en-US" dirty="0" smtClean="0"/>
              <a:t>Address</a:t>
            </a:r>
          </a:p>
          <a:p>
            <a:pPr lvl="1"/>
            <a:r>
              <a:rPr lang="en-US" dirty="0" smtClean="0"/>
              <a:t>Phone number</a:t>
            </a:r>
          </a:p>
          <a:p>
            <a:r>
              <a:rPr lang="en-US" dirty="0" smtClean="0"/>
              <a:t>Title tags</a:t>
            </a:r>
          </a:p>
          <a:p>
            <a:pPr lvl="1"/>
            <a:r>
              <a:rPr lang="en-US" dirty="0" smtClean="0"/>
              <a:t>Descriptive</a:t>
            </a:r>
          </a:p>
          <a:p>
            <a:r>
              <a:rPr lang="en-US" dirty="0" smtClean="0"/>
              <a:t>Meta description *mention this re: Arena templates</a:t>
            </a:r>
          </a:p>
          <a:p>
            <a:r>
              <a:rPr lang="en-US" dirty="0" smtClean="0"/>
              <a:t>Use H1 tags</a:t>
            </a:r>
          </a:p>
        </p:txBody>
      </p:sp>
    </p:spTree>
    <p:extLst>
      <p:ext uri="{BB962C8B-B14F-4D97-AF65-F5344CB8AC3E}">
        <p14:creationId xmlns:p14="http://schemas.microsoft.com/office/powerpoint/2010/main" val="246053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Off-site SEO</a:t>
            </a:r>
            <a:endParaRPr lang="en-US" dirty="0"/>
          </a:p>
        </p:txBody>
      </p:sp>
      <p:sp>
        <p:nvSpPr>
          <p:cNvPr id="3" name="Content Placeholder 2"/>
          <p:cNvSpPr>
            <a:spLocks noGrp="1"/>
          </p:cNvSpPr>
          <p:nvPr>
            <p:ph idx="1"/>
          </p:nvPr>
        </p:nvSpPr>
        <p:spPr/>
        <p:txBody>
          <a:bodyPr/>
          <a:lstStyle/>
          <a:p>
            <a:r>
              <a:rPr lang="en-US" dirty="0" smtClean="0"/>
              <a:t>Links from other sites (beware of the Penguin update)</a:t>
            </a:r>
          </a:p>
          <a:p>
            <a:r>
              <a:rPr lang="en-US" dirty="0" err="1" smtClean="0"/>
              <a:t>Yoast</a:t>
            </a:r>
            <a:r>
              <a:rPr lang="en-US" dirty="0" smtClean="0"/>
              <a:t> plugin for </a:t>
            </a:r>
            <a:r>
              <a:rPr lang="en-US" dirty="0" err="1" smtClean="0"/>
              <a:t>Wordpress</a:t>
            </a:r>
            <a:r>
              <a:rPr lang="en-US" dirty="0" smtClean="0"/>
              <a:t> (not as good as all-in-one)</a:t>
            </a:r>
          </a:p>
          <a:p>
            <a:pPr marL="0" indent="0">
              <a:buNone/>
            </a:pPr>
            <a:endParaRPr lang="en-US" dirty="0" smtClean="0"/>
          </a:p>
          <a:p>
            <a:endParaRPr lang="en-US" dirty="0"/>
          </a:p>
        </p:txBody>
      </p:sp>
    </p:spTree>
    <p:extLst>
      <p:ext uri="{BB962C8B-B14F-4D97-AF65-F5344CB8AC3E}">
        <p14:creationId xmlns:p14="http://schemas.microsoft.com/office/powerpoint/2010/main" val="2607206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Campuses: Locations Page</a:t>
            </a:r>
            <a:endParaRPr lang="en-US" dirty="0"/>
          </a:p>
        </p:txBody>
      </p:sp>
      <p:sp>
        <p:nvSpPr>
          <p:cNvPr id="3" name="Content Placeholder 2"/>
          <p:cNvSpPr>
            <a:spLocks noGrp="1"/>
          </p:cNvSpPr>
          <p:nvPr>
            <p:ph idx="1"/>
          </p:nvPr>
        </p:nvSpPr>
        <p:spPr/>
        <p:txBody>
          <a:bodyPr/>
          <a:lstStyle/>
          <a:p>
            <a:r>
              <a:rPr lang="en-US" dirty="0" smtClean="0"/>
              <a:t>A page with Name, Address, Phone for each campus</a:t>
            </a:r>
            <a:endParaRPr lang="en-US" dirty="0"/>
          </a:p>
        </p:txBody>
      </p:sp>
    </p:spTree>
    <p:extLst>
      <p:ext uri="{BB962C8B-B14F-4D97-AF65-F5344CB8AC3E}">
        <p14:creationId xmlns:p14="http://schemas.microsoft.com/office/powerpoint/2010/main" val="257840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HackNight Brainstorming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solidFill>
                  <a:srgbClr val="FFFF00"/>
                </a:solidFill>
              </a:rPr>
              <a:t>Problem</a:t>
            </a:r>
            <a:r>
              <a:rPr lang="en-US" dirty="0"/>
              <a:t>: Describe the problem or </a:t>
            </a:r>
            <a:r>
              <a:rPr lang="en-US" dirty="0" smtClean="0"/>
              <a:t>need.</a:t>
            </a:r>
            <a:endParaRPr lang="en-US" dirty="0"/>
          </a:p>
          <a:p>
            <a:r>
              <a:rPr lang="en-US" b="1" dirty="0">
                <a:solidFill>
                  <a:srgbClr val="FFFF00"/>
                </a:solidFill>
              </a:rPr>
              <a:t>Abstract</a:t>
            </a:r>
            <a:r>
              <a:rPr lang="en-US" dirty="0"/>
              <a:t>: In a sentence or two, </a:t>
            </a:r>
            <a:r>
              <a:rPr lang="en-US" i="1" dirty="0" smtClean="0"/>
              <a:t>briefly</a:t>
            </a:r>
            <a:r>
              <a:rPr lang="en-US" dirty="0" smtClean="0"/>
              <a:t> </a:t>
            </a:r>
            <a:r>
              <a:rPr lang="en-US" dirty="0"/>
              <a:t>describe what the module supposed to do.</a:t>
            </a:r>
          </a:p>
          <a:p>
            <a:r>
              <a:rPr lang="en-US" b="1" dirty="0">
                <a:solidFill>
                  <a:srgbClr val="FFFF00"/>
                </a:solidFill>
              </a:rPr>
              <a:t>Design Details</a:t>
            </a:r>
            <a:r>
              <a:rPr lang="en-US" dirty="0"/>
              <a:t>: tell us as much detail about the design as possible.  I.e., is it a single module on a page, or several modules on several pages or something else. Describe how each part is supposed to work.</a:t>
            </a:r>
          </a:p>
          <a:p>
            <a:endParaRPr lang="en-US" dirty="0"/>
          </a:p>
        </p:txBody>
      </p:sp>
    </p:spTree>
    <p:extLst>
      <p:ext uri="{BB962C8B-B14F-4D97-AF65-F5344CB8AC3E}">
        <p14:creationId xmlns:p14="http://schemas.microsoft.com/office/powerpoint/2010/main" val="3407251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URL formatting</a:t>
            </a:r>
          </a:p>
          <a:p>
            <a:pPr lvl="1"/>
            <a:r>
              <a:rPr lang="en-US" dirty="0" smtClean="0"/>
              <a:t>Uses dashes, keywords, keep them short</a:t>
            </a:r>
          </a:p>
          <a:p>
            <a:r>
              <a:rPr lang="en-US" dirty="0" smtClean="0"/>
              <a:t>Google Keyword Tool</a:t>
            </a:r>
          </a:p>
          <a:p>
            <a:r>
              <a:rPr lang="en-US" dirty="0" smtClean="0"/>
              <a:t>Re-</a:t>
            </a:r>
            <a:r>
              <a:rPr lang="en-US" dirty="0" err="1" smtClean="0"/>
              <a:t>targetting</a:t>
            </a:r>
            <a:endParaRPr lang="en-US" dirty="0" smtClean="0"/>
          </a:p>
          <a:p>
            <a:pPr lvl="1"/>
            <a:endParaRPr lang="en-US" dirty="0"/>
          </a:p>
        </p:txBody>
      </p:sp>
    </p:spTree>
    <p:extLst>
      <p:ext uri="{BB962C8B-B14F-4D97-AF65-F5344CB8AC3E}">
        <p14:creationId xmlns:p14="http://schemas.microsoft.com/office/powerpoint/2010/main" val="149628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Micro-formats</a:t>
            </a:r>
            <a:endParaRPr lang="en-US" dirty="0"/>
          </a:p>
        </p:txBody>
      </p:sp>
      <p:sp>
        <p:nvSpPr>
          <p:cNvPr id="3" name="Content Placeholder 2"/>
          <p:cNvSpPr>
            <a:spLocks noGrp="1"/>
          </p:cNvSpPr>
          <p:nvPr>
            <p:ph idx="1"/>
          </p:nvPr>
        </p:nvSpPr>
        <p:spPr/>
        <p:txBody>
          <a:bodyPr/>
          <a:lstStyle/>
          <a:p>
            <a:r>
              <a:rPr lang="en-US" dirty="0" smtClean="0"/>
              <a:t>Rating system</a:t>
            </a:r>
          </a:p>
          <a:p>
            <a:r>
              <a:rPr lang="en-US" dirty="0" smtClean="0"/>
              <a:t>Authorship</a:t>
            </a:r>
          </a:p>
          <a:p>
            <a:pPr lvl="1"/>
            <a:r>
              <a:rPr lang="en-US" dirty="0" smtClean="0"/>
              <a:t>Add this into our sermons page</a:t>
            </a:r>
          </a:p>
          <a:p>
            <a:r>
              <a:rPr lang="en-US" dirty="0" smtClean="0"/>
              <a:t>“Google Rich Web Snippets Tester”</a:t>
            </a:r>
          </a:p>
          <a:p>
            <a:endParaRPr lang="en-US" dirty="0"/>
          </a:p>
        </p:txBody>
      </p:sp>
    </p:spTree>
    <p:extLst>
      <p:ext uri="{BB962C8B-B14F-4D97-AF65-F5344CB8AC3E}">
        <p14:creationId xmlns:p14="http://schemas.microsoft.com/office/powerpoint/2010/main" val="373581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Idea: </a:t>
            </a:r>
            <a:r>
              <a:rPr lang="en-US" dirty="0" smtClean="0"/>
              <a:t>________________________</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smtClean="0"/>
              <a:t>Problem: </a:t>
            </a:r>
            <a:r>
              <a:rPr lang="en-US" dirty="0" smtClean="0"/>
              <a:t>__________________________________</a:t>
            </a:r>
            <a:br>
              <a:rPr lang="en-US" dirty="0" smtClean="0"/>
            </a:br>
            <a:r>
              <a:rPr lang="en-US" dirty="0" smtClean="0"/>
              <a:t>_______________________________________</a:t>
            </a:r>
            <a:br>
              <a:rPr lang="en-US" dirty="0" smtClean="0"/>
            </a:br>
            <a:r>
              <a:rPr lang="en-US" dirty="0" smtClean="0"/>
              <a:t>_______________________________________</a:t>
            </a:r>
          </a:p>
          <a:p>
            <a:r>
              <a:rPr lang="en-US" sz="3200" dirty="0" smtClean="0"/>
              <a:t>Abstract: </a:t>
            </a:r>
            <a:r>
              <a:rPr lang="en-US" dirty="0" smtClean="0"/>
              <a:t>__________________________________</a:t>
            </a:r>
            <a:br>
              <a:rPr lang="en-US" dirty="0" smtClean="0"/>
            </a:br>
            <a:r>
              <a:rPr lang="en-US" dirty="0" smtClean="0"/>
              <a:t>_______________________________________</a:t>
            </a:r>
            <a:br>
              <a:rPr lang="en-US" dirty="0" smtClean="0"/>
            </a:br>
            <a:r>
              <a:rPr lang="en-US" dirty="0" smtClean="0"/>
              <a:t>_______________________________________</a:t>
            </a:r>
          </a:p>
          <a:p>
            <a:r>
              <a:rPr lang="en-US" sz="3200" dirty="0" smtClean="0"/>
              <a:t>Design: </a:t>
            </a:r>
            <a:r>
              <a:rPr lang="en-US" dirty="0" smtClean="0"/>
              <a:t>___________________________________</a:t>
            </a:r>
            <a:br>
              <a:rPr lang="en-US" dirty="0" smtClean="0"/>
            </a:br>
            <a:r>
              <a:rPr lang="en-US" dirty="0" smtClean="0"/>
              <a:t>_______________________________________</a:t>
            </a:r>
            <a:br>
              <a:rPr lang="en-US" dirty="0" smtClean="0"/>
            </a:br>
            <a:r>
              <a:rPr lang="en-US" dirty="0" smtClean="0"/>
              <a:t>_______________________________________</a:t>
            </a:r>
          </a:p>
        </p:txBody>
      </p:sp>
    </p:spTree>
    <p:extLst>
      <p:ext uri="{BB962C8B-B14F-4D97-AF65-F5344CB8AC3E}">
        <p14:creationId xmlns:p14="http://schemas.microsoft.com/office/powerpoint/2010/main" val="91170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Afterwards</a:t>
            </a:r>
            <a:endParaRPr lang="en-US" dirty="0"/>
          </a:p>
        </p:txBody>
      </p:sp>
      <p:sp>
        <p:nvSpPr>
          <p:cNvPr id="3" name="Content Placeholder 2"/>
          <p:cNvSpPr>
            <a:spLocks noGrp="1"/>
          </p:cNvSpPr>
          <p:nvPr>
            <p:ph idx="1"/>
          </p:nvPr>
        </p:nvSpPr>
        <p:spPr/>
        <p:txBody>
          <a:bodyPr/>
          <a:lstStyle/>
          <a:p>
            <a:r>
              <a:rPr lang="en-US" dirty="0" smtClean="0"/>
              <a:t>We’ll review everyone’s ideas</a:t>
            </a:r>
          </a:p>
          <a:p>
            <a:r>
              <a:rPr lang="en-US" dirty="0" smtClean="0"/>
              <a:t>Then assemble into teams</a:t>
            </a:r>
            <a:endParaRPr lang="en-US" dirty="0"/>
          </a:p>
        </p:txBody>
      </p:sp>
    </p:spTree>
    <p:extLst>
      <p:ext uri="{BB962C8B-B14F-4D97-AF65-F5344CB8AC3E}">
        <p14:creationId xmlns:p14="http://schemas.microsoft.com/office/powerpoint/2010/main" val="94232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HackNight Coordinators ™</a:t>
            </a:r>
            <a:endParaRPr lang="en-US" dirty="0"/>
          </a:p>
        </p:txBody>
      </p:sp>
      <p:sp>
        <p:nvSpPr>
          <p:cNvPr id="3" name="Content Placeholder 2"/>
          <p:cNvSpPr>
            <a:spLocks noGrp="1"/>
          </p:cNvSpPr>
          <p:nvPr>
            <p:ph idx="1"/>
          </p:nvPr>
        </p:nvSpPr>
        <p:spPr/>
        <p:txBody>
          <a:bodyPr>
            <a:normAutofit/>
          </a:bodyPr>
          <a:lstStyle/>
          <a:p>
            <a:r>
              <a:rPr lang="en-US" dirty="0" smtClean="0"/>
              <a:t>Someone on the team </a:t>
            </a:r>
            <a:r>
              <a:rPr lang="en-US" dirty="0" smtClean="0">
                <a:solidFill>
                  <a:srgbClr val="FFFF00"/>
                </a:solidFill>
              </a:rPr>
              <a:t>becomes</a:t>
            </a:r>
            <a:r>
              <a:rPr lang="en-US" dirty="0" smtClean="0"/>
              <a:t> the coordinator</a:t>
            </a:r>
          </a:p>
          <a:p>
            <a:r>
              <a:rPr lang="en-US" dirty="0"/>
              <a:t>They </a:t>
            </a:r>
            <a:r>
              <a:rPr lang="en-US" dirty="0" smtClean="0"/>
              <a:t>ask </a:t>
            </a:r>
            <a:r>
              <a:rPr lang="en-US" dirty="0"/>
              <a:t>the </a:t>
            </a:r>
            <a:r>
              <a:rPr lang="en-US" i="1" dirty="0"/>
              <a:t>idea creator </a:t>
            </a:r>
            <a:r>
              <a:rPr lang="en-US" dirty="0"/>
              <a:t>if </a:t>
            </a:r>
            <a:r>
              <a:rPr lang="en-US" b="1" dirty="0">
                <a:solidFill>
                  <a:schemeClr val="bg1">
                    <a:lumMod val="60000"/>
                    <a:lumOff val="40000"/>
                  </a:schemeClr>
                </a:solidFill>
              </a:rPr>
              <a:t>clarity</a:t>
            </a:r>
            <a:r>
              <a:rPr lang="en-US" dirty="0">
                <a:solidFill>
                  <a:schemeClr val="bg1">
                    <a:lumMod val="60000"/>
                    <a:lumOff val="40000"/>
                  </a:schemeClr>
                </a:solidFill>
              </a:rPr>
              <a:t> </a:t>
            </a:r>
            <a:r>
              <a:rPr lang="en-US" dirty="0"/>
              <a:t>is </a:t>
            </a:r>
            <a:r>
              <a:rPr lang="en-US" dirty="0" smtClean="0"/>
              <a:t>needed</a:t>
            </a:r>
            <a:endParaRPr lang="en-US" dirty="0"/>
          </a:p>
          <a:p>
            <a:r>
              <a:rPr lang="en-US" dirty="0" smtClean="0"/>
              <a:t>They help the team break the idea into component parts and then into tasks</a:t>
            </a:r>
          </a:p>
          <a:p>
            <a:r>
              <a:rPr lang="en-US" dirty="0" smtClean="0"/>
              <a:t>They help the team to work through tasks</a:t>
            </a:r>
          </a:p>
          <a:p>
            <a:endParaRPr lang="en-US" dirty="0"/>
          </a:p>
        </p:txBody>
      </p:sp>
    </p:spTree>
    <p:extLst>
      <p:ext uri="{BB962C8B-B14F-4D97-AF65-F5344CB8AC3E}">
        <p14:creationId xmlns:p14="http://schemas.microsoft.com/office/powerpoint/2010/main" val="3777072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Arena Projects</a:t>
            </a:r>
            <a:endParaRPr lang="en-US" dirty="0"/>
          </a:p>
        </p:txBody>
      </p:sp>
      <p:sp>
        <p:nvSpPr>
          <p:cNvPr id="3" name="Text Placeholder 2"/>
          <p:cNvSpPr>
            <a:spLocks noGrp="1"/>
          </p:cNvSpPr>
          <p:nvPr>
            <p:ph type="body" idx="1"/>
          </p:nvPr>
        </p:nvSpPr>
        <p:spPr/>
        <p:txBody>
          <a:bodyPr/>
          <a:lstStyle/>
          <a:p>
            <a:r>
              <a:rPr lang="en-US" dirty="0" smtClean="0"/>
              <a:t>By Bill Wood, Arena HackNight Idea Creator ™ </a:t>
            </a:r>
            <a:endParaRPr lang="en-US" dirty="0"/>
          </a:p>
        </p:txBody>
      </p:sp>
    </p:spTree>
    <p:extLst>
      <p:ext uri="{BB962C8B-B14F-4D97-AF65-F5344CB8AC3E}">
        <p14:creationId xmlns:p14="http://schemas.microsoft.com/office/powerpoint/2010/main" val="1999371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Arena Poll Module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solidFill>
                  <a:srgbClr val="FFFF00"/>
                </a:solidFill>
              </a:rPr>
              <a:t>Problem</a:t>
            </a:r>
            <a:r>
              <a:rPr lang="en-US" dirty="0"/>
              <a:t>: Arena’s poll module is useful but needs adjustment. It does not store if a person has taken part in a poll. If they wanted to change their answer, they would have to submit one point for every other answer and then an additional one for the correct answer they choose. </a:t>
            </a:r>
          </a:p>
          <a:p>
            <a:r>
              <a:rPr lang="en-US" b="1" dirty="0">
                <a:solidFill>
                  <a:srgbClr val="FFFF00"/>
                </a:solidFill>
              </a:rPr>
              <a:t>Abstract</a:t>
            </a:r>
            <a:r>
              <a:rPr lang="en-US" dirty="0"/>
              <a:t>: Store which person choose which answer on which poll. This is only useful for logged in users. </a:t>
            </a:r>
          </a:p>
          <a:p>
            <a:r>
              <a:rPr lang="en-US" b="1" dirty="0">
                <a:solidFill>
                  <a:srgbClr val="FFFF00"/>
                </a:solidFill>
              </a:rPr>
              <a:t>Design Details</a:t>
            </a:r>
            <a:r>
              <a:rPr lang="en-US" dirty="0"/>
              <a:t>:  Table that will store </a:t>
            </a:r>
            <a:r>
              <a:rPr lang="en-US" dirty="0" err="1"/>
              <a:t>person_id</a:t>
            </a:r>
            <a:r>
              <a:rPr lang="en-US" dirty="0"/>
              <a:t>, </a:t>
            </a:r>
            <a:r>
              <a:rPr lang="en-US" dirty="0" err="1"/>
              <a:t>poll_id</a:t>
            </a:r>
            <a:r>
              <a:rPr lang="en-US" dirty="0"/>
              <a:t>, and </a:t>
            </a:r>
            <a:r>
              <a:rPr lang="en-US" dirty="0" err="1"/>
              <a:t>poll_answer_id</a:t>
            </a:r>
            <a:r>
              <a:rPr lang="en-US" dirty="0"/>
              <a:t>. When they see the poll their answer is auto selected from the previous time they polled. Also should have a override button for admins if they want to continue to use the same </a:t>
            </a:r>
            <a:r>
              <a:rPr lang="en-US" dirty="0" err="1"/>
              <a:t>poll_id</a:t>
            </a:r>
            <a:r>
              <a:rPr lang="en-US" dirty="0"/>
              <a:t> and have it seem like it’s a brand new poll. </a:t>
            </a:r>
          </a:p>
        </p:txBody>
      </p:sp>
    </p:spTree>
    <p:extLst>
      <p:ext uri="{BB962C8B-B14F-4D97-AF65-F5344CB8AC3E}">
        <p14:creationId xmlns:p14="http://schemas.microsoft.com/office/powerpoint/2010/main" val="1638797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Benevolence Module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solidFill>
                  <a:srgbClr val="FFFF00"/>
                </a:solidFill>
              </a:rPr>
              <a:t>Problem</a:t>
            </a:r>
            <a:r>
              <a:rPr lang="en-US" dirty="0"/>
              <a:t>: No free way to track baby item donations to our Value Life Ministry  </a:t>
            </a:r>
          </a:p>
          <a:p>
            <a:r>
              <a:rPr lang="en-US" b="1" dirty="0">
                <a:solidFill>
                  <a:srgbClr val="FFFF00"/>
                </a:solidFill>
              </a:rPr>
              <a:t>Abstract</a:t>
            </a:r>
            <a:r>
              <a:rPr lang="en-US" dirty="0"/>
              <a:t>: A module that will allow a (non-monetary) donation to be recorded within Arena. The donation will have attributes to store who donated the item as well as whom the item was given to. Each item will have some attribute that will show what the item was donated for. </a:t>
            </a:r>
          </a:p>
          <a:p>
            <a:r>
              <a:rPr lang="en-US" b="1" dirty="0">
                <a:solidFill>
                  <a:srgbClr val="FFFF00"/>
                </a:solidFill>
              </a:rPr>
              <a:t>Design Details</a:t>
            </a:r>
            <a:r>
              <a:rPr lang="en-US" dirty="0"/>
              <a:t>: Two new tables in the database will be created. One for recording the time, and the other for recording maybe the ministry it was donated to (or just a category). Two module will be required, one to list, sort, and filter the donations. The other would allow you to create/update a new donation. Potentially a framework would be nice so people could reach the donations in what ever custom modules they make in the future for this. </a:t>
            </a:r>
          </a:p>
          <a:p>
            <a:endParaRPr lang="en-US" dirty="0"/>
          </a:p>
        </p:txBody>
      </p:sp>
    </p:spTree>
    <p:extLst>
      <p:ext uri="{BB962C8B-B14F-4D97-AF65-F5344CB8AC3E}">
        <p14:creationId xmlns:p14="http://schemas.microsoft.com/office/powerpoint/2010/main" val="742295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&amp; Drop Modules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solidFill>
                  <a:srgbClr val="FFFF00"/>
                </a:solidFill>
              </a:rPr>
              <a:t>Problem</a:t>
            </a:r>
            <a:r>
              <a:rPr lang="en-US" dirty="0"/>
              <a:t>: Adding child pages and modules is tedious</a:t>
            </a:r>
          </a:p>
          <a:p>
            <a:r>
              <a:rPr lang="en-US" b="1" dirty="0">
                <a:solidFill>
                  <a:srgbClr val="FFFF00"/>
                </a:solidFill>
              </a:rPr>
              <a:t>Abstract</a:t>
            </a:r>
            <a:r>
              <a:rPr lang="en-US" dirty="0"/>
              <a:t>: Module will act as a Module toolbox in Arena that allows an administrator to drag and drop a new module or new child page into the current page’s content section. The Module will operate similar to Visual Studio’s toolbox.</a:t>
            </a:r>
          </a:p>
          <a:p>
            <a:r>
              <a:rPr lang="en-US" b="1" dirty="0">
                <a:solidFill>
                  <a:srgbClr val="FFFF00"/>
                </a:solidFill>
              </a:rPr>
              <a:t>Design Details</a:t>
            </a:r>
            <a:r>
              <a:rPr lang="en-US" dirty="0"/>
              <a:t>: Module sits on every page. When a user wants to load the toolbox, they click a toolbox link located in the administration section of the left side navigation. This act will populate a new toolbox menu that overlaps the navigation module with registered Arena modules. The toolbox will be organized in a parent &gt; child </a:t>
            </a:r>
            <a:r>
              <a:rPr lang="en-US" dirty="0" smtClean="0"/>
              <a:t>expand/collapse </a:t>
            </a:r>
            <a:r>
              <a:rPr lang="en-US" dirty="0"/>
              <a:t>list fashion and will only require the user to drag a selected module onto the page to be redirected to that modules custom information. The toolbox is not populated with modules until the administrator clicks “toolbox” to not slow down Arena. The toolbox could be an absolute positioned “DIV”. The drag-n-drop functionality is already built out in </a:t>
            </a:r>
            <a:r>
              <a:rPr lang="en-US" dirty="0" err="1"/>
              <a:t>jQuery</a:t>
            </a:r>
            <a:r>
              <a:rPr lang="en-US" dirty="0"/>
              <a:t>-UI but we can make it from scratch is we would like to. </a:t>
            </a:r>
          </a:p>
        </p:txBody>
      </p:sp>
    </p:spTree>
    <p:extLst>
      <p:ext uri="{BB962C8B-B14F-4D97-AF65-F5344CB8AC3E}">
        <p14:creationId xmlns:p14="http://schemas.microsoft.com/office/powerpoint/2010/main" val="1479213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a:themeElements>
    <a:clrScheme name="RC2012">
      <a:dk1>
        <a:sysClr val="windowText" lastClr="000000"/>
      </a:dk1>
      <a:lt1>
        <a:srgbClr val="00FF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FF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Template>
  <TotalTime>818</TotalTime>
  <Words>765</Words>
  <Application>Microsoft Office PowerPoint</Application>
  <PresentationFormat>Custom</PresentationFormat>
  <Paragraphs>72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powerpoint</vt:lpstr>
      <vt:lpstr>HackNight</vt:lpstr>
      <vt:lpstr>HackNight Brainstorming</vt:lpstr>
      <vt:lpstr>Idea: ________________________</vt:lpstr>
      <vt:lpstr>Afterwards</vt:lpstr>
      <vt:lpstr>HackNight Coordinators ™</vt:lpstr>
      <vt:lpstr>Arena Projects</vt:lpstr>
      <vt:lpstr>New Arena Poll Module</vt:lpstr>
      <vt:lpstr>Benevolence Module</vt:lpstr>
      <vt:lpstr>Drag &amp; Drop Modules</vt:lpstr>
      <vt:lpstr>Public Exception Handler Module</vt:lpstr>
      <vt:lpstr>Available “Seats” Module</vt:lpstr>
      <vt:lpstr>PowerPoint Presentation</vt:lpstr>
      <vt:lpstr>One Time Donation</vt:lpstr>
      <vt:lpstr>MinistryPlatform Projects</vt:lpstr>
      <vt:lpstr>Rock Chms Projects</vt:lpstr>
      <vt:lpstr>Vuurr</vt:lpstr>
      <vt:lpstr>Must Haves</vt:lpstr>
      <vt:lpstr>Off-site SEO</vt:lpstr>
      <vt:lpstr>Campuses: Locations Page</vt:lpstr>
      <vt:lpstr>PowerPoint Presentation</vt:lpstr>
      <vt:lpstr>Micro-formats</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HackNight</dc:title>
  <dc:creator>Nick Airdo</dc:creator>
  <cp:lastModifiedBy>Nick Airdo</cp:lastModifiedBy>
  <cp:revision>13</cp:revision>
  <cp:lastPrinted>2012-10-03T16:40:50Z</cp:lastPrinted>
  <dcterms:created xsi:type="dcterms:W3CDTF">2012-10-03T16:04:46Z</dcterms:created>
  <dcterms:modified xsi:type="dcterms:W3CDTF">2012-10-15T14:14:56Z</dcterms:modified>
</cp:coreProperties>
</file>