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74" r:id="rId4"/>
    <p:sldId id="275" r:id="rId5"/>
    <p:sldId id="282" r:id="rId6"/>
    <p:sldId id="277" r:id="rId7"/>
    <p:sldId id="276" r:id="rId8"/>
    <p:sldId id="273" r:id="rId9"/>
    <p:sldId id="265" r:id="rId10"/>
    <p:sldId id="266" r:id="rId11"/>
    <p:sldId id="279" r:id="rId12"/>
    <p:sldId id="280" r:id="rId13"/>
    <p:sldId id="281" r:id="rId14"/>
    <p:sldId id="278" r:id="rId15"/>
    <p:sldId id="263" r:id="rId16"/>
    <p:sldId id="268" r:id="rId17"/>
    <p:sldId id="270" r:id="rId18"/>
    <p:sldId id="269" r:id="rId19"/>
    <p:sldId id="272" r:id="rId20"/>
    <p:sldId id="271" r:id="rId21"/>
    <p:sldId id="261" r:id="rId22"/>
    <p:sldId id="260" r:id="rId23"/>
    <p:sldId id="262" r:id="rId24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45" autoAdjust="0"/>
  </p:normalViewPr>
  <p:slideViewPr>
    <p:cSldViewPr snapToGrid="0" snapToObjects="1">
      <p:cViewPr varScale="1">
        <p:scale>
          <a:sx n="64" d="100"/>
          <a:sy n="64" d="100"/>
        </p:scale>
        <p:origin x="-150" y="-37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ena/Arena/default.aspx?page=556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dmine.refreshcache.com/projects/cccev-web-collection/repository/show/trunk/Arena/UserControls/Custom/Cccev/WebUtil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tralaz.com/Arena/default.aspx?page=553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tralaz.com/Arena/default.aspx?page=5445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CentralAZ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Owner Changer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arena/Arena/default.aspx?page=5564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5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00" y="2132974"/>
            <a:ext cx="12581044" cy="549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0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928812"/>
            <a:ext cx="8635505" cy="70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81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66" y="2464006"/>
            <a:ext cx="11557417" cy="646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49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0" y="2923082"/>
            <a:ext cx="15186890" cy="487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52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Simple Hit 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SimpleHitCounter.ascx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redmine.refreshcache.com/projects/cccev-web-collection/repository/show/trunk/Arena/UserControls/Custom/Cccev/WebUtils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8" y="533356"/>
            <a:ext cx="9650437" cy="85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7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29560"/>
              </p:ext>
            </p:extLst>
          </p:nvPr>
        </p:nvGraphicFramePr>
        <p:xfrm>
          <a:off x="1800225" y="957263"/>
          <a:ext cx="11661775" cy="762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11901960" imgH="7718760" progId="Word.OpenDocumentText.12">
                  <p:embed/>
                </p:oleObj>
              </mc:Choice>
              <mc:Fallback>
                <p:oleObj name="Document" r:id="rId3" imgW="11901960" imgH="7718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225" y="957263"/>
                        <a:ext cx="11661775" cy="76247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ircular Arrow 2"/>
          <p:cNvSpPr/>
          <p:nvPr/>
        </p:nvSpPr>
        <p:spPr>
          <a:xfrm flipH="1">
            <a:off x="11352628" y="1294228"/>
            <a:ext cx="3812344" cy="2574388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9" y="2560320"/>
            <a:ext cx="13864783" cy="61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/>
          <a:lstStyle>
            <a:lvl1pPr algn="ctr" defTabSz="781583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Boys Page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LookupType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4" y="2132974"/>
            <a:ext cx="12255267" cy="68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0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Small Little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Mobile phone check-in</a:t>
            </a:r>
          </a:p>
          <a:p>
            <a:r>
              <a:rPr lang="en-US" dirty="0" smtClean="0"/>
              <a:t>Member Portal</a:t>
            </a:r>
            <a:endParaRPr lang="en-US" dirty="0"/>
          </a:p>
          <a:p>
            <a:r>
              <a:rPr lang="en-US" dirty="0" smtClean="0"/>
              <a:t>Profile </a:t>
            </a:r>
            <a:r>
              <a:rPr lang="en-US" dirty="0"/>
              <a:t>Owner Changer</a:t>
            </a:r>
          </a:p>
          <a:p>
            <a:r>
              <a:rPr lang="en-US" dirty="0" smtClean="0"/>
              <a:t>Import People to Tag</a:t>
            </a:r>
          </a:p>
          <a:p>
            <a:r>
              <a:rPr lang="en-US" dirty="0" smtClean="0"/>
              <a:t>Inject into Head</a:t>
            </a:r>
          </a:p>
          <a:p>
            <a:r>
              <a:rPr lang="en-US" dirty="0" smtClean="0"/>
              <a:t>Live Check-in Map</a:t>
            </a:r>
          </a:p>
          <a:p>
            <a:r>
              <a:rPr lang="en-US" dirty="0" smtClean="0"/>
              <a:t>Simple Hit Counter</a:t>
            </a:r>
          </a:p>
          <a:p>
            <a:r>
              <a:rPr lang="en-US" dirty="0" smtClean="0"/>
              <a:t>Up Team Book</a:t>
            </a:r>
          </a:p>
          <a:p>
            <a:r>
              <a:rPr lang="en-US" dirty="0" smtClean="0"/>
              <a:t>My Subscribed Profiles</a:t>
            </a:r>
          </a:p>
          <a:p>
            <a:r>
              <a:rPr lang="en-US" dirty="0" smtClean="0"/>
              <a:t>Portal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0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Checkin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www.centralaz.com/Arena/default.aspx?page=5530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459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Check-in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98" y="482364"/>
            <a:ext cx="14812761" cy="851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646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Subscribed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subtotals of </a:t>
            </a:r>
            <a:r>
              <a:rPr lang="en-US" dirty="0"/>
              <a:t>radio-button custom </a:t>
            </a:r>
            <a:r>
              <a:rPr lang="en-US" dirty="0" smtClean="0"/>
              <a:t>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71" y="1363696"/>
            <a:ext cx="7119365" cy="734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9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20" y="938057"/>
            <a:ext cx="5786202" cy="635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19" y="7191405"/>
            <a:ext cx="5786203" cy="17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7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1" y="911208"/>
            <a:ext cx="8274571" cy="7585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94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 Team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Mangrum’s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Portal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www.centralaz.com/Arena/default.aspx?page=5445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26638"/>
      </p:ext>
    </p:extLst>
  </p:cSld>
  <p:clrMapOvr>
    <a:masterClrMapping/>
  </p:clrMapOvr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3744</TotalTime>
  <Words>83</Words>
  <Application>Microsoft Office PowerPoint</Application>
  <PresentationFormat>Custom</PresentationFormat>
  <Paragraphs>31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2012template_powerpoint</vt:lpstr>
      <vt:lpstr>OpenDocument Text</vt:lpstr>
      <vt:lpstr>CentralAZ Demo</vt:lpstr>
      <vt:lpstr>Some Small Little Things</vt:lpstr>
      <vt:lpstr>PowerPoint Presentation</vt:lpstr>
      <vt:lpstr>My Subscribed Profiles</vt:lpstr>
      <vt:lpstr>PowerPoint Presentation</vt:lpstr>
      <vt:lpstr>PowerPoint Presentation</vt:lpstr>
      <vt:lpstr>PowerPoint Presentation</vt:lpstr>
      <vt:lpstr>Up Team Book</vt:lpstr>
      <vt:lpstr>Member Portal</vt:lpstr>
      <vt:lpstr>Profile Owner Changer</vt:lpstr>
      <vt:lpstr>Step 1</vt:lpstr>
      <vt:lpstr>Step 2</vt:lpstr>
      <vt:lpstr>Step 3</vt:lpstr>
      <vt:lpstr>Finish</vt:lpstr>
      <vt:lpstr>Simple Hit Counter</vt:lpstr>
      <vt:lpstr>PowerPoint Presentation</vt:lpstr>
      <vt:lpstr>PowerPoint Presentation</vt:lpstr>
      <vt:lpstr>PowerPoint Presentation</vt:lpstr>
      <vt:lpstr>LookupType</vt:lpstr>
      <vt:lpstr>PowerPoint Presentation</vt:lpstr>
      <vt:lpstr>Live Checkin Map</vt:lpstr>
      <vt:lpstr>Live Check-in Map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CentralAZ Demo</dc:title>
  <dc:creator>Nick Airdo</dc:creator>
  <cp:lastModifiedBy>Nick Airdo</cp:lastModifiedBy>
  <cp:revision>20</cp:revision>
  <dcterms:created xsi:type="dcterms:W3CDTF">2012-10-13T22:11:38Z</dcterms:created>
  <dcterms:modified xsi:type="dcterms:W3CDTF">2012-10-16T15:46:46Z</dcterms:modified>
</cp:coreProperties>
</file>