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6" r:id="rId3"/>
    <p:sldId id="339" r:id="rId4"/>
    <p:sldId id="337" r:id="rId5"/>
    <p:sldId id="266" r:id="rId6"/>
    <p:sldId id="318" r:id="rId7"/>
    <p:sldId id="319" r:id="rId8"/>
    <p:sldId id="334" r:id="rId9"/>
    <p:sldId id="320" r:id="rId10"/>
    <p:sldId id="333" r:id="rId11"/>
    <p:sldId id="335" r:id="rId12"/>
    <p:sldId id="265" r:id="rId13"/>
    <p:sldId id="307" r:id="rId14"/>
    <p:sldId id="308" r:id="rId15"/>
    <p:sldId id="306" r:id="rId16"/>
    <p:sldId id="326" r:id="rId17"/>
    <p:sldId id="310" r:id="rId18"/>
    <p:sldId id="312" r:id="rId19"/>
    <p:sldId id="311" r:id="rId20"/>
    <p:sldId id="338" r:id="rId21"/>
    <p:sldId id="314" r:id="rId22"/>
    <p:sldId id="315" r:id="rId23"/>
    <p:sldId id="324" r:id="rId24"/>
    <p:sldId id="323" r:id="rId25"/>
    <p:sldId id="322" r:id="rId26"/>
    <p:sldId id="321" r:id="rId27"/>
    <p:sldId id="329" r:id="rId28"/>
    <p:sldId id="331" r:id="rId29"/>
    <p:sldId id="330" r:id="rId30"/>
    <p:sldId id="332" r:id="rId31"/>
    <p:sldId id="316" r:id="rId32"/>
    <p:sldId id="313" r:id="rId33"/>
    <p:sldId id="317" r:id="rId34"/>
    <p:sldId id="340" r:id="rId35"/>
    <p:sldId id="262" r:id="rId36"/>
    <p:sldId id="325" r:id="rId37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3" autoAdjust="0"/>
  </p:normalViewPr>
  <p:slideViewPr>
    <p:cSldViewPr>
      <p:cViewPr varScale="1">
        <p:scale>
          <a:sx n="60" d="100"/>
          <a:sy n="60" d="100"/>
        </p:scale>
        <p:origin x="-96" y="-22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uiseControl.r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enkins-ci.org/display/JENKINS/Role+Strategy+Plugi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CruiseControl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CruiseControl.NET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ruiseControl.rb"/>
              </a:rPr>
              <a:t>CruiseControl.rb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a requirement when you’re working in a multi-person</a:t>
            </a:r>
            <a:r>
              <a:rPr lang="en-US" baseline="0" dirty="0" smtClean="0"/>
              <a:t>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If you have tests written, your build script would run those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MSBuild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Gravatar</a:t>
            </a:r>
            <a:r>
              <a:rPr lang="en-US" baseline="0" dirty="0" smtClean="0"/>
              <a:t>, and the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Role-based Authorization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9"/>
            <a:ext cx="1321308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953192" y="6211956"/>
            <a:ext cx="4662984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13193" y="8153400"/>
            <a:ext cx="2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6"/>
            <a:ext cx="349758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6"/>
            <a:ext cx="1023366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7"/>
            <a:ext cx="1321308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1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39" y="2046817"/>
            <a:ext cx="686832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39" y="2899834"/>
            <a:ext cx="686832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046817"/>
            <a:ext cx="687101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2899834"/>
            <a:ext cx="687101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5"/>
            <a:ext cx="5114132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70"/>
            <a:ext cx="5114132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4"/>
            <a:ext cx="932688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2"/>
            <a:ext cx="9326880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1" y="608974"/>
            <a:ext cx="13990320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2353115"/>
            <a:ext cx="13990320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5"/>
            <a:ext cx="49225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Airdo@CentralAZ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mputercamp.cdwilson.us/jenkins-git-clone-via-ssh-on-windows-7-x6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ame-linchpin.com/2012/04/installing-jenkins-as-continuous-integration-builder-on-windows.html" TargetMode="External"/><Relationship Id="rId2" Type="http://schemas.openxmlformats.org/officeDocument/2006/relationships/hyperlink" Target="http://blog.bobcravens.com/2010/03/getting-started-with-ci-using-hudson-for-your-net-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jenkins-ci.org/display/JENKINS/Git+Plugin" TargetMode="External"/><Relationship Id="rId4" Type="http://schemas.openxmlformats.org/officeDocument/2006/relationships/hyperlink" Target="http://computercamp.cdwilson.us/jenkins-git-clone-via-ssh-on-windows-7-x64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fog0000000043.html" TargetMode="External"/><Relationship Id="rId2" Type="http://schemas.openxmlformats.org/officeDocument/2006/relationships/hyperlink" Target="http://www.joelonsoftware.com/articles/fog000000002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careers.stackoverflow.com/jobs/po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2870264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 - Daily Builds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4800600"/>
            <a:ext cx="10881360" cy="233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w/Jenkins </a:t>
            </a:r>
            <a:r>
              <a:rPr lang="en-US" sz="4400" dirty="0" smtClean="0"/>
              <a:t>– an Open </a:t>
            </a:r>
            <a:r>
              <a:rPr lang="en-US" sz="4400" dirty="0" smtClean="0"/>
              <a:t>Source Continuous Integration Server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953192" y="5907156"/>
            <a:ext cx="4662984" cy="2474844"/>
          </a:xfrm>
        </p:spPr>
        <p:txBody>
          <a:bodyPr>
            <a:noAutofit/>
          </a:bodyPr>
          <a:lstStyle/>
          <a:p>
            <a:r>
              <a:rPr lang="en-US" sz="2000" dirty="0" smtClean="0"/>
              <a:t>Nick Airdo</a:t>
            </a:r>
          </a:p>
          <a:p>
            <a:r>
              <a:rPr lang="en-US" sz="2000" dirty="0" smtClean="0"/>
              <a:t>Community Developer Advocate</a:t>
            </a:r>
          </a:p>
          <a:p>
            <a:r>
              <a:rPr lang="en-US" sz="2000" dirty="0" smtClean="0"/>
              <a:t>Central Christian Church AZ (</a:t>
            </a:r>
            <a:r>
              <a:rPr lang="en-US" sz="2000" dirty="0" err="1" smtClean="0"/>
              <a:t>cccev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Nick.Airdo@CentralAZ.com</a:t>
            </a:r>
            <a:endParaRPr lang="en-US" sz="2000" dirty="0" smtClean="0"/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airdo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It’s recommended to use the max warning level</a:t>
            </a:r>
          </a:p>
          <a:p>
            <a:r>
              <a:rPr lang="en-US" dirty="0" smtClean="0"/>
              <a:t>To complain if the slightest thing is not perfect</a:t>
            </a:r>
          </a:p>
          <a:p>
            <a:r>
              <a:rPr lang="en-US" dirty="0" smtClean="0"/>
              <a:t>Notify the team when the build is broken</a:t>
            </a:r>
          </a:p>
          <a:p>
            <a:r>
              <a:rPr lang="en-US" dirty="0" smtClean="0"/>
              <a:t>The person who “breaks the build” then becomes the babysitter until someone else breaks the build.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team in one time zone, around lunch</a:t>
            </a:r>
          </a:p>
          <a:p>
            <a:r>
              <a:rPr lang="en-US" dirty="0" smtClean="0"/>
              <a:t>Else 1-2 hours </a:t>
            </a:r>
            <a:r>
              <a:rPr lang="en-US" i="1" dirty="0" smtClean="0"/>
              <a:t>before</a:t>
            </a:r>
            <a:r>
              <a:rPr lang="en-US" dirty="0" smtClean="0"/>
              <a:t> each team’s quitting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Jenkins?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Formerly called Hudson, it’s “an application that monitors execution of repeated jobs, such as building a software project”</a:t>
            </a:r>
          </a:p>
          <a:p>
            <a:r>
              <a:rPr lang="en-US" dirty="0" smtClean="0"/>
              <a:t>Continuously builds and tests your software/package, as well as distribution of the build, among other things.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Installs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Java JRE</a:t>
            </a:r>
          </a:p>
          <a:p>
            <a:r>
              <a:rPr lang="en-US" dirty="0" smtClean="0"/>
              <a:t>Grab the native package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://jenkins-ci.org/</a:t>
            </a:r>
            <a:endParaRPr lang="en-US" dirty="0" smtClean="0"/>
          </a:p>
          <a:p>
            <a:r>
              <a:rPr lang="en-US" dirty="0" smtClean="0"/>
              <a:t>Installing Jenkins is the easy part…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6080760" cy="55012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the power of Jenkins</a:t>
            </a:r>
          </a:p>
          <a:p>
            <a:r>
              <a:rPr lang="en-US" dirty="0" smtClean="0"/>
              <a:t>There are over </a:t>
            </a:r>
            <a:r>
              <a:rPr lang="en-US" strike="sngStrike" dirty="0" smtClean="0"/>
              <a:t>200</a:t>
            </a:r>
            <a:r>
              <a:rPr lang="en-US" dirty="0" smtClean="0"/>
              <a:t> </a:t>
            </a:r>
            <a:r>
              <a:rPr lang="en-US" dirty="0" smtClean="0"/>
              <a:t>300+ plugins </a:t>
            </a:r>
            <a:r>
              <a:rPr lang="en-US" dirty="0" smtClean="0"/>
              <a:t>that lets it do just about anything you can think of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8456613" cy="652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4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Some Plugins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32260"/>
            <a:ext cx="10287000" cy="723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13990320" cy="121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/>
              <a:t>Uh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13990320" cy="121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000" dirty="0" smtClean="0"/>
              <a:t>…now the hard part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//or maybe the “messy” part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5699760" cy="5501218"/>
          </a:xfrm>
        </p:spPr>
        <p:txBody>
          <a:bodyPr/>
          <a:lstStyle/>
          <a:p>
            <a:r>
              <a:rPr lang="en-US" dirty="0" smtClean="0"/>
              <a:t>All plugins are seemingly configured under </a:t>
            </a:r>
            <a:r>
              <a:rPr lang="en-US" b="1" dirty="0" smtClean="0"/>
              <a:t>Configure System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8991600" cy="679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5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53115"/>
            <a:ext cx="14234161" cy="5815104"/>
          </a:xfrm>
        </p:spPr>
        <p:txBody>
          <a:bodyPr/>
          <a:lstStyle/>
          <a:p>
            <a:r>
              <a:rPr lang="en-US" dirty="0" smtClean="0"/>
              <a:t>Also needed Git.exe so I installed </a:t>
            </a:r>
            <a:r>
              <a:rPr lang="en-US" dirty="0" err="1" smtClean="0"/>
              <a:t>msysgit</a:t>
            </a:r>
            <a:r>
              <a:rPr lang="en-US" dirty="0" smtClean="0"/>
              <a:t> here</a:t>
            </a:r>
          </a:p>
          <a:p>
            <a:pPr lvl="1"/>
            <a:r>
              <a:rPr lang="en-US" dirty="0">
                <a:hlinkClick r:id="rId2"/>
              </a:rPr>
              <a:t>http://code.google.com/p/msysgit/downloads/list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daily builds?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building of your software to ensure that all dependencies are present and your software compiles.</a:t>
            </a:r>
          </a:p>
          <a:p>
            <a:r>
              <a:rPr lang="en-US" dirty="0" smtClean="0"/>
              <a:t>Smoke Test. When possible, runs your automated tests to ensure that they still “pass”.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SSHhhhh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fetch your code from a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repo</a:t>
            </a:r>
            <a:r>
              <a:rPr lang="en-US" dirty="0" smtClean="0"/>
              <a:t>?</a:t>
            </a:r>
          </a:p>
          <a:p>
            <a:r>
              <a:rPr lang="en-US" dirty="0" smtClean="0"/>
              <a:t>Need to do </a:t>
            </a:r>
            <a:r>
              <a:rPr lang="en-US" dirty="0" smtClean="0"/>
              <a:t>some SSH </a:t>
            </a:r>
            <a:r>
              <a:rPr lang="en-US" dirty="0" smtClean="0"/>
              <a:t>setup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computercamp.cdwilson.us/jenkins-git-clone-via-ssh-on-windows-7-x64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86400" y="8610600"/>
            <a:ext cx="990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** my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path was different than the one in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the blog and I’m using git.exe 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NOT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git.cmd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352800"/>
            <a:ext cx="13613017" cy="459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5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0" y="3200400"/>
            <a:ext cx="15152400" cy="363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21658"/>
            <a:ext cx="13487400" cy="76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76200"/>
            <a:ext cx="13990320" cy="1524000"/>
          </a:xfrm>
        </p:spPr>
        <p:txBody>
          <a:bodyPr/>
          <a:lstStyle/>
          <a:p>
            <a:r>
              <a:rPr lang="en-US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IRC Notification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8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13990320" cy="1219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Ok, now we’re ready…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Job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14393170" cy="674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5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-2859" r="64" b="11583"/>
          <a:stretch/>
        </p:blipFill>
        <p:spPr bwMode="auto">
          <a:xfrm>
            <a:off x="3598335" y="914400"/>
            <a:ext cx="8761413" cy="792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676401" y="2819400"/>
            <a:ext cx="3953933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76400" y="4267200"/>
            <a:ext cx="3953933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84869" y="6629400"/>
            <a:ext cx="3953933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11734802" y="8023578"/>
            <a:ext cx="2196307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Builds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2743200"/>
            <a:ext cx="1237757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1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build step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02" y="5998169"/>
            <a:ext cx="12292498" cy="278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8"/>
          <a:stretch/>
        </p:blipFill>
        <p:spPr bwMode="auto">
          <a:xfrm>
            <a:off x="1673108" y="1917290"/>
            <a:ext cx="12196994" cy="343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6200000" flipH="1">
            <a:off x="6820956" y="4992951"/>
            <a:ext cx="1215497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13990320" cy="1219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Later, at 8am…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97699"/>
            <a:ext cx="11963400" cy="759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4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CruiseControl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are popular</a:t>
            </a:r>
            <a:endParaRPr lang="en-US" dirty="0"/>
          </a:p>
          <a:p>
            <a:r>
              <a:rPr lang="en-US" dirty="0" smtClean="0"/>
              <a:t>I just happened to pick Jenkins (seemed to be a little more popular or easier)</a:t>
            </a:r>
          </a:p>
          <a:p>
            <a:pPr fontAlgn="base"/>
            <a:r>
              <a:rPr lang="en-US" dirty="0" smtClean="0"/>
              <a:t>“</a:t>
            </a:r>
            <a:r>
              <a:rPr lang="en-US" dirty="0"/>
              <a:t>If you're only going to have a few builds I think Hudson is the clear winner. If you're going to have lots -- and don't mind the xml -- then I think </a:t>
            </a:r>
            <a:r>
              <a:rPr lang="en-US" dirty="0" err="1"/>
              <a:t>CruiseControl's</a:t>
            </a:r>
            <a:r>
              <a:rPr lang="en-US" dirty="0"/>
              <a:t> xml configuration tricks become a real strength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7924800"/>
            <a:ext cx="1455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stackoverflow.com/questions/604385/what-is-the-difference-between-hudson-and-cruisecontrol-for-java-projects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via IRC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5713814" cy="685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1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7909560" cy="5501218"/>
          </a:xfrm>
        </p:spPr>
        <p:txBody>
          <a:bodyPr/>
          <a:lstStyle/>
          <a:p>
            <a:r>
              <a:rPr lang="en-US" dirty="0" smtClean="0"/>
              <a:t>Seemingly none without a plugin</a:t>
            </a:r>
          </a:p>
          <a:p>
            <a:r>
              <a:rPr lang="en-US" dirty="0" smtClean="0"/>
              <a:t>Check that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398"/>
            <a:ext cx="10359603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133600" y="7467600"/>
            <a:ext cx="4648200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set these: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42" y="3429001"/>
            <a:ext cx="11321054" cy="533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966452" y="4591665"/>
            <a:ext cx="4648200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81200" y="7924800"/>
            <a:ext cx="4648200" cy="685800"/>
          </a:xfrm>
          <a:prstGeom prst="rightArrow">
            <a:avLst>
              <a:gd name="adj1" fmla="val 50000"/>
              <a:gd name="adj2" fmla="val 1158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Users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93455"/>
            <a:ext cx="5638800" cy="686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93455"/>
            <a:ext cx="7290852" cy="679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7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 /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 – schedule daily builds</a:t>
            </a:r>
          </a:p>
          <a:p>
            <a:pPr lvl="1"/>
            <a:r>
              <a:rPr lang="en-US" dirty="0" smtClean="0"/>
              <a:t>Notify people when build fails</a:t>
            </a:r>
          </a:p>
          <a:p>
            <a:r>
              <a:rPr lang="en-US" dirty="0" smtClean="0"/>
              <a:t>Level 2- builds triggered by repo change</a:t>
            </a:r>
          </a:p>
          <a:p>
            <a:r>
              <a:rPr lang="en-US" dirty="0" smtClean="0"/>
              <a:t>Level 3 – make it run your tests</a:t>
            </a:r>
          </a:p>
          <a:p>
            <a:r>
              <a:rPr lang="en-US" dirty="0" smtClean="0"/>
              <a:t>Level 4 &gt;= fetch, package, publish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http://blog.bobcravens.com/2010/03/getting-started-with-ci-using-hudson-for-your-net-projects/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://game-linchpin.com/2012/04/installing-jenkins-as-continuous-integration-builder-on-windows.html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computercamp.cdwilson.us/jenkins-git-clone-via-ssh-on-windows-7-x64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https://wiki.jenkins-ci.org/display/JENKINS/Git+Plugin</a:t>
            </a:r>
            <a:endParaRPr lang="en-US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www.joelonsoftware.com/articles/fog0000000023.html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http://www.joelonsoftware.com/articles/fog0000000043.html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running 1 or 2 daily, hooks into the source control system allow for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5492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13990320" cy="1219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Why CI or Daily Builds?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3352800"/>
            <a:ext cx="7071360" cy="4815418"/>
          </a:xfrm>
        </p:spPr>
        <p:txBody>
          <a:bodyPr/>
          <a:lstStyle/>
          <a:p>
            <a:r>
              <a:rPr lang="en-US" dirty="0" smtClean="0"/>
              <a:t>It’s #3 on the Joel Test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115895"/>
            <a:ext cx="8229600" cy="62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9711" y="8382000"/>
            <a:ext cx="633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http://careers.stackoverflow.com/jobs/post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5217" y="547161"/>
            <a:ext cx="7199966" cy="1430095"/>
            <a:chOff x="1546578" y="5257800"/>
            <a:chExt cx="6302022" cy="1219200"/>
          </a:xfrm>
        </p:grpSpPr>
        <p:sp>
          <p:nvSpPr>
            <p:cNvPr id="5" name="Rectangle 4"/>
            <p:cNvSpPr/>
            <p:nvPr/>
          </p:nvSpPr>
          <p:spPr>
            <a:xfrm>
              <a:off x="1546578" y="5257800"/>
              <a:ext cx="6302022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9" name="Picture 9" descr="Careers 2.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486400"/>
              <a:ext cx="5623278" cy="953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34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“works on my machine” syndrome</a:t>
            </a:r>
            <a:endParaRPr lang="en-US" dirty="0"/>
          </a:p>
        </p:txBody>
      </p:sp>
      <p:pic>
        <p:nvPicPr>
          <p:cNvPr id="11270" name="Picture 6" descr="http://img88.imageshack.us/img88/8713/worksonmymachinebiglh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43400"/>
            <a:ext cx="4038600" cy="390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build is automated 100% so that nothing is </a:t>
            </a:r>
            <a:r>
              <a:rPr lang="en-US" dirty="0"/>
              <a:t>"documented" in one person's head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should be done by the daily build script:</a:t>
            </a:r>
          </a:p>
          <a:p>
            <a:pPr lvl="1"/>
            <a:r>
              <a:rPr lang="en-US" dirty="0" smtClean="0"/>
              <a:t>Fetching code</a:t>
            </a:r>
          </a:p>
          <a:p>
            <a:pPr lvl="1"/>
            <a:r>
              <a:rPr lang="en-US" dirty="0" smtClean="0"/>
              <a:t>Compiling</a:t>
            </a:r>
          </a:p>
          <a:p>
            <a:pPr lvl="1"/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RC2012-NickA-CentralAZDemos</Template>
  <TotalTime>4795</TotalTime>
  <Words>615</Words>
  <Application>Microsoft Office PowerPoint</Application>
  <PresentationFormat>Custom</PresentationFormat>
  <Paragraphs>100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2012template_powerpoint</vt:lpstr>
      <vt:lpstr>CI - Daily Builds</vt:lpstr>
      <vt:lpstr>What are daily builds?</vt:lpstr>
      <vt:lpstr>Jenkins vs CruiseControl</vt:lpstr>
      <vt:lpstr>Continuous Integration</vt:lpstr>
      <vt:lpstr>PowerPoint Presentation</vt:lpstr>
      <vt:lpstr>PowerPoint Presentation</vt:lpstr>
      <vt:lpstr>So?</vt:lpstr>
      <vt:lpstr>The Bus Scenario</vt:lpstr>
      <vt:lpstr>Consistency</vt:lpstr>
      <vt:lpstr>Notification</vt:lpstr>
      <vt:lpstr>When to Build?</vt:lpstr>
      <vt:lpstr>What Is Jenkins?</vt:lpstr>
      <vt:lpstr>Installs on Windows</vt:lpstr>
      <vt:lpstr>It’s All About the Plugins</vt:lpstr>
      <vt:lpstr>Install Some Plugins</vt:lpstr>
      <vt:lpstr>PowerPoint Presentation</vt:lpstr>
      <vt:lpstr>PowerPoint Presentation</vt:lpstr>
      <vt:lpstr>Configure Plugins</vt:lpstr>
      <vt:lpstr>Git.exe</vt:lpstr>
      <vt:lpstr>Oh SSHhhhh</vt:lpstr>
      <vt:lpstr>MSBuild</vt:lpstr>
      <vt:lpstr>IRC Notification</vt:lpstr>
      <vt:lpstr>PowerPoint Presentation</vt:lpstr>
      <vt:lpstr>New Job</vt:lpstr>
      <vt:lpstr>PowerPoint Presentation</vt:lpstr>
      <vt:lpstr>Schedule Builds</vt:lpstr>
      <vt:lpstr>Add build step</vt:lpstr>
      <vt:lpstr>PowerPoint Presentation</vt:lpstr>
      <vt:lpstr>PowerPoint Presentation</vt:lpstr>
      <vt:lpstr>Also via IRC</vt:lpstr>
      <vt:lpstr>Security?</vt:lpstr>
      <vt:lpstr>Authorization</vt:lpstr>
      <vt:lpstr>Roles &amp; Users</vt:lpstr>
      <vt:lpstr>Basic Usage / Levels</vt:lpstr>
      <vt:lpstr>References</vt:lpstr>
      <vt:lpstr>References (cont)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Builds w/Jenkins</dc:title>
  <dc:creator>Nick Airdo</dc:creator>
  <cp:lastModifiedBy>Nick Airdo</cp:lastModifiedBy>
  <cp:revision>102</cp:revision>
  <dcterms:created xsi:type="dcterms:W3CDTF">2011-09-20T23:06:45Z</dcterms:created>
  <dcterms:modified xsi:type="dcterms:W3CDTF">2012-10-16T06:32:37Z</dcterms:modified>
</cp:coreProperties>
</file>