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8" r:id="rId2"/>
    <p:sldId id="261" r:id="rId3"/>
    <p:sldId id="260" r:id="rId4"/>
    <p:sldId id="274" r:id="rId5"/>
    <p:sldId id="259" r:id="rId6"/>
    <p:sldId id="269" r:id="rId7"/>
    <p:sldId id="272" r:id="rId8"/>
    <p:sldId id="270" r:id="rId9"/>
    <p:sldId id="271" r:id="rId10"/>
    <p:sldId id="263" r:id="rId11"/>
    <p:sldId id="267" r:id="rId12"/>
    <p:sldId id="264" r:id="rId13"/>
    <p:sldId id="266" r:id="rId14"/>
    <p:sldId id="268" r:id="rId15"/>
    <p:sldId id="273" r:id="rId16"/>
    <p:sldId id="265" r:id="rId17"/>
    <p:sldId id="275" r:id="rId18"/>
    <p:sldId id="276" r:id="rId19"/>
    <p:sldId id="277" r:id="rId20"/>
    <p:sldId id="262" r:id="rId21"/>
  </p:sldIdLst>
  <p:sldSz cx="16257588" cy="9144000"/>
  <p:notesSz cx="6858000" cy="9144000"/>
  <p:defaultText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94645" autoAdjust="0"/>
  </p:normalViewPr>
  <p:slideViewPr>
    <p:cSldViewPr snapToGrid="0" snapToObjects="1">
      <p:cViewPr>
        <p:scale>
          <a:sx n="68" d="100"/>
          <a:sy n="68" d="100"/>
        </p:scale>
        <p:origin x="-72" y="-252"/>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B349F4-06F1-47CB-BEA5-5DC2DDD41694}" type="datetimeFigureOut">
              <a:rPr lang="en-US" smtClean="0"/>
              <a:t>10/4/2012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F7B00-A8C9-4AC6-A775-43B3B7F79AB2}" type="slidenum">
              <a:rPr lang="en-US" smtClean="0"/>
              <a:t>‹#›</a:t>
            </a:fld>
            <a:endParaRPr lang="en-US"/>
          </a:p>
        </p:txBody>
      </p:sp>
    </p:spTree>
    <p:extLst>
      <p:ext uri="{BB962C8B-B14F-4D97-AF65-F5344CB8AC3E}">
        <p14:creationId xmlns:p14="http://schemas.microsoft.com/office/powerpoint/2010/main" val="2180685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Setting</a:t>
            </a:r>
            <a:r>
              <a:rPr lang="en-US" baseline="0" dirty="0" smtClean="0"/>
              <a:t> is found under the Admin panel for your repo.</a:t>
            </a:r>
            <a:endParaRPr lang="en-US" dirty="0"/>
          </a:p>
        </p:txBody>
      </p:sp>
      <p:sp>
        <p:nvSpPr>
          <p:cNvPr id="4" name="Slide Number Placeholder 3"/>
          <p:cNvSpPr>
            <a:spLocks noGrp="1"/>
          </p:cNvSpPr>
          <p:nvPr>
            <p:ph type="sldNum" sz="quarter" idx="10"/>
          </p:nvPr>
        </p:nvSpPr>
        <p:spPr/>
        <p:txBody>
          <a:bodyPr/>
          <a:lstStyle/>
          <a:p>
            <a:fld id="{04BF7B00-A8C9-4AC6-A775-43B3B7F79AB2}" type="slidenum">
              <a:rPr lang="en-US" smtClean="0"/>
              <a:t>3</a:t>
            </a:fld>
            <a:endParaRPr lang="en-US"/>
          </a:p>
        </p:txBody>
      </p:sp>
    </p:spTree>
    <p:extLst>
      <p:ext uri="{BB962C8B-B14F-4D97-AF65-F5344CB8AC3E}">
        <p14:creationId xmlns:p14="http://schemas.microsoft.com/office/powerpoint/2010/main" val="46559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a:t>
            </a:r>
            <a:r>
              <a:rPr lang="en-US" baseline="0" dirty="0" smtClean="0"/>
              <a:t> to being integrated with the </a:t>
            </a:r>
            <a:r>
              <a:rPr lang="en-US" baseline="0" dirty="0" err="1" smtClean="0"/>
              <a:t>Pygments</a:t>
            </a:r>
            <a:r>
              <a:rPr lang="en-US" baseline="0" dirty="0" smtClean="0"/>
              <a:t> syntax highlighting engine.</a:t>
            </a:r>
            <a:endParaRPr lang="en-US" dirty="0"/>
          </a:p>
        </p:txBody>
      </p:sp>
      <p:sp>
        <p:nvSpPr>
          <p:cNvPr id="4" name="Slide Number Placeholder 3"/>
          <p:cNvSpPr>
            <a:spLocks noGrp="1"/>
          </p:cNvSpPr>
          <p:nvPr>
            <p:ph type="sldNum" sz="quarter" idx="10"/>
          </p:nvPr>
        </p:nvSpPr>
        <p:spPr/>
        <p:txBody>
          <a:bodyPr/>
          <a:lstStyle/>
          <a:p>
            <a:fld id="{04BF7B00-A8C9-4AC6-A775-43B3B7F79AB2}" type="slidenum">
              <a:rPr lang="en-US" smtClean="0"/>
              <a:t>12</a:t>
            </a:fld>
            <a:endParaRPr lang="en-US"/>
          </a:p>
        </p:txBody>
      </p:sp>
    </p:spTree>
    <p:extLst>
      <p:ext uri="{BB962C8B-B14F-4D97-AF65-F5344CB8AC3E}">
        <p14:creationId xmlns:p14="http://schemas.microsoft.com/office/powerpoint/2010/main" val="302640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a:t>
            </a:r>
            <a:r>
              <a:rPr lang="en-US" baseline="0" dirty="0" smtClean="0"/>
              <a:t> almost just guess the “short name” and it will probably work.</a:t>
            </a:r>
            <a:endParaRPr lang="en-US" dirty="0"/>
          </a:p>
        </p:txBody>
      </p:sp>
      <p:sp>
        <p:nvSpPr>
          <p:cNvPr id="4" name="Slide Number Placeholder 3"/>
          <p:cNvSpPr>
            <a:spLocks noGrp="1"/>
          </p:cNvSpPr>
          <p:nvPr>
            <p:ph type="sldNum" sz="quarter" idx="10"/>
          </p:nvPr>
        </p:nvSpPr>
        <p:spPr/>
        <p:txBody>
          <a:bodyPr/>
          <a:lstStyle/>
          <a:p>
            <a:fld id="{04BF7B00-A8C9-4AC6-A775-43B3B7F79AB2}" type="slidenum">
              <a:rPr lang="en-US" smtClean="0"/>
              <a:t>13</a:t>
            </a:fld>
            <a:endParaRPr lang="en-US"/>
          </a:p>
        </p:txBody>
      </p:sp>
    </p:spTree>
    <p:extLst>
      <p:ext uri="{BB962C8B-B14F-4D97-AF65-F5344CB8AC3E}">
        <p14:creationId xmlns:p14="http://schemas.microsoft.com/office/powerpoint/2010/main" val="394035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319" y="2840569"/>
            <a:ext cx="13818950" cy="1960034"/>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638" y="5181600"/>
            <a:ext cx="11380312" cy="2336800"/>
          </a:xfrm>
        </p:spPr>
        <p:txBody>
          <a:bodyPr/>
          <a:lstStyle>
            <a:lvl1pPr marL="0" indent="0" algn="ctr">
              <a:buNone/>
              <a:defRPr>
                <a:solidFill>
                  <a:schemeClr val="bg1">
                    <a:lumMod val="75000"/>
                  </a:schemeClr>
                </a:solidFill>
              </a:defRPr>
            </a:lvl1pPr>
            <a:lvl2pPr marL="781583" indent="0" algn="ctr">
              <a:buNone/>
              <a:defRPr>
                <a:solidFill>
                  <a:schemeClr val="tx1">
                    <a:tint val="75000"/>
                  </a:schemeClr>
                </a:solidFill>
              </a:defRPr>
            </a:lvl2pPr>
            <a:lvl3pPr marL="1563167" indent="0" algn="ctr">
              <a:buNone/>
              <a:defRPr>
                <a:solidFill>
                  <a:schemeClr val="tx1">
                    <a:tint val="75000"/>
                  </a:schemeClr>
                </a:solidFill>
              </a:defRPr>
            </a:lvl3pPr>
            <a:lvl4pPr marL="2344750" indent="0" algn="ctr">
              <a:buNone/>
              <a:defRPr>
                <a:solidFill>
                  <a:schemeClr val="tx1">
                    <a:tint val="75000"/>
                  </a:schemeClr>
                </a:solidFill>
              </a:defRPr>
            </a:lvl4pPr>
            <a:lvl5pPr marL="3126334" indent="0" algn="ctr">
              <a:buNone/>
              <a:defRPr>
                <a:solidFill>
                  <a:schemeClr val="tx1">
                    <a:tint val="75000"/>
                  </a:schemeClr>
                </a:solidFill>
              </a:defRPr>
            </a:lvl5pPr>
            <a:lvl6pPr marL="3907917" indent="0" algn="ctr">
              <a:buNone/>
              <a:defRPr>
                <a:solidFill>
                  <a:schemeClr val="tx1">
                    <a:tint val="75000"/>
                  </a:schemeClr>
                </a:solidFill>
              </a:defRPr>
            </a:lvl6pPr>
            <a:lvl7pPr marL="4689500" indent="0" algn="ctr">
              <a:buNone/>
              <a:defRPr>
                <a:solidFill>
                  <a:schemeClr val="tx1">
                    <a:tint val="75000"/>
                  </a:schemeClr>
                </a:solidFill>
              </a:defRPr>
            </a:lvl7pPr>
            <a:lvl8pPr marL="5471084" indent="0" algn="ctr">
              <a:buNone/>
              <a:defRPr>
                <a:solidFill>
                  <a:schemeClr val="tx1">
                    <a:tint val="75000"/>
                  </a:schemeClr>
                </a:solidFill>
              </a:defRPr>
            </a:lvl8pPr>
            <a:lvl9pPr marL="625266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B9FA0F-A1C0-F440-AAD1-C3629897A088}" type="datetimeFigureOut">
              <a:rPr lang="en-US" smtClean="0"/>
              <a:t>10/4/2012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3170-C327-6549-83AD-2861637E1FD7}" type="slidenum">
              <a:rPr lang="en-US" smtClean="0"/>
              <a:t>‹#›</a:t>
            </a:fld>
            <a:endParaRPr lang="en-US"/>
          </a:p>
        </p:txBody>
      </p:sp>
      <p:sp>
        <p:nvSpPr>
          <p:cNvPr id="7" name="Text Placeholder 9"/>
          <p:cNvSpPr>
            <a:spLocks noGrp="1"/>
          </p:cNvSpPr>
          <p:nvPr>
            <p:ph type="body" sz="quarter" idx="13" hasCustomPrompt="1"/>
          </p:nvPr>
        </p:nvSpPr>
        <p:spPr>
          <a:xfrm>
            <a:off x="10409583" y="6211956"/>
            <a:ext cx="4876800" cy="1941444"/>
          </a:xfrm>
        </p:spPr>
        <p:txBody>
          <a:bodyPr/>
          <a:lstStyle>
            <a:lvl1pPr algn="r">
              <a:buNone/>
              <a:defRPr sz="1800" baseline="0"/>
            </a:lvl1pPr>
          </a:lstStyle>
          <a:p>
            <a:pPr lvl="0"/>
            <a:r>
              <a:rPr lang="en-US" dirty="0" smtClean="0"/>
              <a:t>&lt;NAME&gt;</a:t>
            </a:r>
            <a:br>
              <a:rPr lang="en-US" dirty="0" smtClean="0"/>
            </a:br>
            <a:r>
              <a:rPr lang="en-US" dirty="0" smtClean="0"/>
              <a:t>&lt;TITLE&gt;</a:t>
            </a:r>
            <a:br>
              <a:rPr lang="en-US" dirty="0" smtClean="0"/>
            </a:br>
            <a:r>
              <a:rPr lang="en-US" dirty="0" smtClean="0"/>
              <a:t>&lt;ORGANIZATION&gt;</a:t>
            </a:r>
            <a:br>
              <a:rPr lang="en-US" dirty="0" smtClean="0"/>
            </a:br>
            <a:r>
              <a:rPr lang="en-US" dirty="0" smtClean="0"/>
              <a:t/>
            </a:r>
            <a:br>
              <a:rPr lang="en-US" dirty="0" smtClean="0"/>
            </a:br>
            <a:r>
              <a:rPr lang="en-US" dirty="0" smtClean="0"/>
              <a:t>Email: &lt;EMAIL&gt;</a:t>
            </a:r>
            <a:br>
              <a:rPr lang="en-US" dirty="0" smtClean="0"/>
            </a:br>
            <a:r>
              <a:rPr lang="en-US" dirty="0" smtClean="0"/>
              <a:t>Twitter: &lt;@USER&gt;</a:t>
            </a:r>
            <a:endParaRPr lang="en-US" dirty="0"/>
          </a:p>
        </p:txBody>
      </p:sp>
      <p:sp>
        <p:nvSpPr>
          <p:cNvPr id="8" name="TextBox 7"/>
          <p:cNvSpPr txBox="1"/>
          <p:nvPr userDrawn="1"/>
        </p:nvSpPr>
        <p:spPr>
          <a:xfrm>
            <a:off x="12877800" y="8153400"/>
            <a:ext cx="2362200" cy="369332"/>
          </a:xfrm>
          <a:prstGeom prst="rect">
            <a:avLst/>
          </a:prstGeom>
          <a:noFill/>
        </p:spPr>
        <p:txBody>
          <a:bodyPr wrap="square" rtlCol="0">
            <a:spAutoFit/>
          </a:bodyPr>
          <a:lstStyle/>
          <a:p>
            <a:pPr algn="r"/>
            <a:r>
              <a:rPr lang="en-US" sz="1800" dirty="0" smtClean="0">
                <a:solidFill>
                  <a:schemeClr val="accent1">
                    <a:lumMod val="60000"/>
                    <a:lumOff val="40000"/>
                  </a:schemeClr>
                </a:solidFill>
              </a:rPr>
              <a:t>#RefreshCache</a:t>
            </a:r>
            <a:endParaRPr lang="en-US" sz="1800" dirty="0" smtClean="0"/>
          </a:p>
        </p:txBody>
      </p:sp>
    </p:spTree>
    <p:extLst>
      <p:ext uri="{BB962C8B-B14F-4D97-AF65-F5344CB8AC3E}">
        <p14:creationId xmlns:p14="http://schemas.microsoft.com/office/powerpoint/2010/main" val="96994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9FA0F-A1C0-F440-AAD1-C3629897A088}" type="datetimeFigureOut">
              <a:rPr lang="en-US" smtClean="0"/>
              <a:t>10/4/2012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368915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6751" y="366186"/>
            <a:ext cx="3657957" cy="78020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79" y="366186"/>
            <a:ext cx="10702912" cy="78020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9FA0F-A1C0-F440-AAD1-C3629897A088}" type="datetimeFigureOut">
              <a:rPr lang="en-US" smtClean="0"/>
              <a:t>10/4/2012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287303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9FA0F-A1C0-F440-AAD1-C3629897A088}" type="datetimeFigureOut">
              <a:rPr lang="en-US" smtClean="0"/>
              <a:t>10/4/2012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2435734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37" y="5875869"/>
            <a:ext cx="13818950" cy="1816099"/>
          </a:xfrm>
        </p:spPr>
        <p:txBody>
          <a:bodyPr anchor="t"/>
          <a:lstStyle>
            <a:lvl1pPr algn="l">
              <a:defRPr sz="6800" b="1" cap="all"/>
            </a:lvl1pPr>
          </a:lstStyle>
          <a:p>
            <a:r>
              <a:rPr lang="en-US" smtClean="0"/>
              <a:t>Click to edit Master title style</a:t>
            </a:r>
            <a:endParaRPr lang="en-US"/>
          </a:p>
        </p:txBody>
      </p:sp>
      <p:sp>
        <p:nvSpPr>
          <p:cNvPr id="3" name="Text Placeholder 2"/>
          <p:cNvSpPr>
            <a:spLocks noGrp="1"/>
          </p:cNvSpPr>
          <p:nvPr>
            <p:ph type="body" idx="1"/>
          </p:nvPr>
        </p:nvSpPr>
        <p:spPr>
          <a:xfrm>
            <a:off x="1284237" y="3875617"/>
            <a:ext cx="13818950" cy="2000250"/>
          </a:xfrm>
        </p:spPr>
        <p:txBody>
          <a:bodyPr anchor="b"/>
          <a:lstStyle>
            <a:lvl1pPr marL="0" indent="0">
              <a:buNone/>
              <a:defRPr sz="3400">
                <a:solidFill>
                  <a:schemeClr val="bg1">
                    <a:lumMod val="75000"/>
                  </a:schemeClr>
                </a:solidFill>
              </a:defRPr>
            </a:lvl1pPr>
            <a:lvl2pPr marL="781583" indent="0">
              <a:buNone/>
              <a:defRPr sz="3100">
                <a:solidFill>
                  <a:schemeClr val="tx1">
                    <a:tint val="75000"/>
                  </a:schemeClr>
                </a:solidFill>
              </a:defRPr>
            </a:lvl2pPr>
            <a:lvl3pPr marL="1563167" indent="0">
              <a:buNone/>
              <a:defRPr sz="2700">
                <a:solidFill>
                  <a:schemeClr val="tx1">
                    <a:tint val="75000"/>
                  </a:schemeClr>
                </a:solidFill>
              </a:defRPr>
            </a:lvl3pPr>
            <a:lvl4pPr marL="2344750" indent="0">
              <a:buNone/>
              <a:defRPr sz="2400">
                <a:solidFill>
                  <a:schemeClr val="tx1">
                    <a:tint val="75000"/>
                  </a:schemeClr>
                </a:solidFill>
              </a:defRPr>
            </a:lvl4pPr>
            <a:lvl5pPr marL="3126334" indent="0">
              <a:buNone/>
              <a:defRPr sz="2400">
                <a:solidFill>
                  <a:schemeClr val="tx1">
                    <a:tint val="75000"/>
                  </a:schemeClr>
                </a:solidFill>
              </a:defRPr>
            </a:lvl5pPr>
            <a:lvl6pPr marL="3907917" indent="0">
              <a:buNone/>
              <a:defRPr sz="2400">
                <a:solidFill>
                  <a:schemeClr val="tx1">
                    <a:tint val="75000"/>
                  </a:schemeClr>
                </a:solidFill>
              </a:defRPr>
            </a:lvl6pPr>
            <a:lvl7pPr marL="4689500" indent="0">
              <a:buNone/>
              <a:defRPr sz="2400">
                <a:solidFill>
                  <a:schemeClr val="tx1">
                    <a:tint val="75000"/>
                  </a:schemeClr>
                </a:solidFill>
              </a:defRPr>
            </a:lvl7pPr>
            <a:lvl8pPr marL="5471084" indent="0">
              <a:buNone/>
              <a:defRPr sz="2400">
                <a:solidFill>
                  <a:schemeClr val="tx1">
                    <a:tint val="75000"/>
                  </a:schemeClr>
                </a:solidFill>
              </a:defRPr>
            </a:lvl8pPr>
            <a:lvl9pPr marL="6252667" indent="0">
              <a:buNone/>
              <a:defRPr sz="2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B9FA0F-A1C0-F440-AAD1-C3629897A088}" type="datetimeFigureOut">
              <a:rPr lang="en-US" smtClean="0"/>
              <a:t>10/4/2012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792836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79" y="2133601"/>
            <a:ext cx="7180435" cy="6034618"/>
          </a:xfrm>
        </p:spPr>
        <p:txBody>
          <a:bodyPr/>
          <a:lstStyle>
            <a:lvl1pPr>
              <a:defRPr sz="4800"/>
            </a:lvl1pPr>
            <a:lvl2pPr>
              <a:defRPr sz="4100"/>
            </a:lvl2pPr>
            <a:lvl3pPr>
              <a:defRPr sz="34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64274" y="2133601"/>
            <a:ext cx="7180435" cy="6034618"/>
          </a:xfrm>
        </p:spPr>
        <p:txBody>
          <a:bodyPr/>
          <a:lstStyle>
            <a:lvl1pPr>
              <a:defRPr sz="4800"/>
            </a:lvl1pPr>
            <a:lvl2pPr>
              <a:defRPr sz="4100"/>
            </a:lvl2pPr>
            <a:lvl3pPr>
              <a:defRPr sz="34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B9FA0F-A1C0-F440-AAD1-C3629897A088}" type="datetimeFigureOut">
              <a:rPr lang="en-US" smtClean="0"/>
              <a:t>10/4/2012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327971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79" y="2046817"/>
            <a:ext cx="7183258" cy="853018"/>
          </a:xfrm>
        </p:spPr>
        <p:txBody>
          <a:bodyPr anchor="b"/>
          <a:lstStyle>
            <a:lvl1pPr marL="0" indent="0">
              <a:buNone/>
              <a:defRPr sz="4100" b="1"/>
            </a:lvl1pPr>
            <a:lvl2pPr marL="781583" indent="0">
              <a:buNone/>
              <a:defRPr sz="3400" b="1"/>
            </a:lvl2pPr>
            <a:lvl3pPr marL="1563167" indent="0">
              <a:buNone/>
              <a:defRPr sz="3100" b="1"/>
            </a:lvl3pPr>
            <a:lvl4pPr marL="2344750" indent="0">
              <a:buNone/>
              <a:defRPr sz="2700" b="1"/>
            </a:lvl4pPr>
            <a:lvl5pPr marL="3126334" indent="0">
              <a:buNone/>
              <a:defRPr sz="2700" b="1"/>
            </a:lvl5pPr>
            <a:lvl6pPr marL="3907917" indent="0">
              <a:buNone/>
              <a:defRPr sz="2700" b="1"/>
            </a:lvl6pPr>
            <a:lvl7pPr marL="4689500" indent="0">
              <a:buNone/>
              <a:defRPr sz="2700" b="1"/>
            </a:lvl7pPr>
            <a:lvl8pPr marL="5471084" indent="0">
              <a:buNone/>
              <a:defRPr sz="2700" b="1"/>
            </a:lvl8pPr>
            <a:lvl9pPr marL="6252667" indent="0">
              <a:buNone/>
              <a:defRPr sz="2700" b="1"/>
            </a:lvl9pPr>
          </a:lstStyle>
          <a:p>
            <a:pPr lvl="0"/>
            <a:r>
              <a:rPr lang="en-US" smtClean="0"/>
              <a:t>Click to edit Master text styles</a:t>
            </a:r>
          </a:p>
        </p:txBody>
      </p:sp>
      <p:sp>
        <p:nvSpPr>
          <p:cNvPr id="4" name="Content Placeholder 3"/>
          <p:cNvSpPr>
            <a:spLocks noGrp="1"/>
          </p:cNvSpPr>
          <p:nvPr>
            <p:ph sz="half" idx="2"/>
          </p:nvPr>
        </p:nvSpPr>
        <p:spPr>
          <a:xfrm>
            <a:off x="812879" y="2899834"/>
            <a:ext cx="7183258" cy="5268384"/>
          </a:xfrm>
        </p:spPr>
        <p:txBody>
          <a:bodyPr/>
          <a:lstStyle>
            <a:lvl1pPr>
              <a:defRPr sz="4100"/>
            </a:lvl1pPr>
            <a:lvl2pPr>
              <a:defRPr sz="3400"/>
            </a:lvl2pPr>
            <a:lvl3pPr>
              <a:defRPr sz="31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633" y="2046817"/>
            <a:ext cx="7186080" cy="853018"/>
          </a:xfrm>
        </p:spPr>
        <p:txBody>
          <a:bodyPr anchor="b"/>
          <a:lstStyle>
            <a:lvl1pPr marL="0" indent="0">
              <a:buNone/>
              <a:defRPr sz="4100" b="1"/>
            </a:lvl1pPr>
            <a:lvl2pPr marL="781583" indent="0">
              <a:buNone/>
              <a:defRPr sz="3400" b="1"/>
            </a:lvl2pPr>
            <a:lvl3pPr marL="1563167" indent="0">
              <a:buNone/>
              <a:defRPr sz="3100" b="1"/>
            </a:lvl3pPr>
            <a:lvl4pPr marL="2344750" indent="0">
              <a:buNone/>
              <a:defRPr sz="2700" b="1"/>
            </a:lvl4pPr>
            <a:lvl5pPr marL="3126334" indent="0">
              <a:buNone/>
              <a:defRPr sz="2700" b="1"/>
            </a:lvl5pPr>
            <a:lvl6pPr marL="3907917" indent="0">
              <a:buNone/>
              <a:defRPr sz="2700" b="1"/>
            </a:lvl6pPr>
            <a:lvl7pPr marL="4689500" indent="0">
              <a:buNone/>
              <a:defRPr sz="2700" b="1"/>
            </a:lvl7pPr>
            <a:lvl8pPr marL="5471084" indent="0">
              <a:buNone/>
              <a:defRPr sz="2700" b="1"/>
            </a:lvl8pPr>
            <a:lvl9pPr marL="6252667" indent="0">
              <a:buNone/>
              <a:defRPr sz="2700" b="1"/>
            </a:lvl9pPr>
          </a:lstStyle>
          <a:p>
            <a:pPr lvl="0"/>
            <a:r>
              <a:rPr lang="en-US" smtClean="0"/>
              <a:t>Click to edit Master text styles</a:t>
            </a:r>
          </a:p>
        </p:txBody>
      </p:sp>
      <p:sp>
        <p:nvSpPr>
          <p:cNvPr id="6" name="Content Placeholder 5"/>
          <p:cNvSpPr>
            <a:spLocks noGrp="1"/>
          </p:cNvSpPr>
          <p:nvPr>
            <p:ph sz="quarter" idx="4"/>
          </p:nvPr>
        </p:nvSpPr>
        <p:spPr>
          <a:xfrm>
            <a:off x="8258633" y="2899834"/>
            <a:ext cx="7186080" cy="5268384"/>
          </a:xfrm>
        </p:spPr>
        <p:txBody>
          <a:bodyPr/>
          <a:lstStyle>
            <a:lvl1pPr>
              <a:defRPr sz="4100"/>
            </a:lvl1pPr>
            <a:lvl2pPr>
              <a:defRPr sz="3400"/>
            </a:lvl2pPr>
            <a:lvl3pPr>
              <a:defRPr sz="31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B9FA0F-A1C0-F440-AAD1-C3629897A088}" type="datetimeFigureOut">
              <a:rPr lang="en-US" smtClean="0"/>
              <a:t>10/4/2012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391669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B9FA0F-A1C0-F440-AAD1-C3629897A088}" type="datetimeFigureOut">
              <a:rPr lang="en-US" smtClean="0"/>
              <a:t>10/4/2012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3688477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9FA0F-A1C0-F440-AAD1-C3629897A088}" type="datetimeFigureOut">
              <a:rPr lang="en-US" smtClean="0"/>
              <a:t>10/4/2012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856736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84" y="364065"/>
            <a:ext cx="5348634" cy="1549402"/>
          </a:xfrm>
        </p:spPr>
        <p:txBody>
          <a:bodyPr anchor="b"/>
          <a:lstStyle>
            <a:lvl1pPr algn="l">
              <a:defRPr sz="3400" b="1"/>
            </a:lvl1pPr>
          </a:lstStyle>
          <a:p>
            <a:r>
              <a:rPr lang="en-US" smtClean="0"/>
              <a:t>Click to edit Master title style</a:t>
            </a:r>
            <a:endParaRPr lang="en-US"/>
          </a:p>
        </p:txBody>
      </p:sp>
      <p:sp>
        <p:nvSpPr>
          <p:cNvPr id="3" name="Content Placeholder 2"/>
          <p:cNvSpPr>
            <a:spLocks noGrp="1"/>
          </p:cNvSpPr>
          <p:nvPr>
            <p:ph idx="1"/>
          </p:nvPr>
        </p:nvSpPr>
        <p:spPr>
          <a:xfrm>
            <a:off x="6356265" y="364069"/>
            <a:ext cx="9088443" cy="7804150"/>
          </a:xfrm>
        </p:spPr>
        <p:txBody>
          <a:bodyPr/>
          <a:lstStyle>
            <a:lvl1pPr>
              <a:defRPr sz="5500"/>
            </a:lvl1pPr>
            <a:lvl2pPr>
              <a:defRPr sz="4800"/>
            </a:lvl2pPr>
            <a:lvl3pPr>
              <a:defRPr sz="4100"/>
            </a:lvl3pPr>
            <a:lvl4pPr>
              <a:defRPr sz="3400"/>
            </a:lvl4pPr>
            <a:lvl5pPr>
              <a:defRPr sz="3400"/>
            </a:lvl5pPr>
            <a:lvl6pPr>
              <a:defRPr sz="3400"/>
            </a:lvl6pPr>
            <a:lvl7pPr>
              <a:defRPr sz="3400"/>
            </a:lvl7pPr>
            <a:lvl8pPr>
              <a:defRPr sz="3400"/>
            </a:lvl8pPr>
            <a:lvl9pPr>
              <a:defRPr sz="3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84" y="1913470"/>
            <a:ext cx="5348634" cy="6254750"/>
          </a:xfrm>
        </p:spPr>
        <p:txBody>
          <a:bodyPr/>
          <a:lstStyle>
            <a:lvl1pPr marL="0" indent="0">
              <a:buNone/>
              <a:defRPr sz="2400"/>
            </a:lvl1pPr>
            <a:lvl2pPr marL="781583" indent="0">
              <a:buNone/>
              <a:defRPr sz="2100"/>
            </a:lvl2pPr>
            <a:lvl3pPr marL="1563167" indent="0">
              <a:buNone/>
              <a:defRPr sz="1700"/>
            </a:lvl3pPr>
            <a:lvl4pPr marL="2344750" indent="0">
              <a:buNone/>
              <a:defRPr sz="1500"/>
            </a:lvl4pPr>
            <a:lvl5pPr marL="3126334" indent="0">
              <a:buNone/>
              <a:defRPr sz="1500"/>
            </a:lvl5pPr>
            <a:lvl6pPr marL="3907917" indent="0">
              <a:buNone/>
              <a:defRPr sz="1500"/>
            </a:lvl6pPr>
            <a:lvl7pPr marL="4689500" indent="0">
              <a:buNone/>
              <a:defRPr sz="1500"/>
            </a:lvl7pPr>
            <a:lvl8pPr marL="5471084" indent="0">
              <a:buNone/>
              <a:defRPr sz="1500"/>
            </a:lvl8pPr>
            <a:lvl9pPr marL="6252667"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9FA0F-A1C0-F440-AAD1-C3629897A088}" type="datetimeFigureOut">
              <a:rPr lang="en-US" smtClean="0"/>
              <a:t>10/4/2012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215361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601" y="6400800"/>
            <a:ext cx="9754553" cy="755651"/>
          </a:xfrm>
        </p:spPr>
        <p:txBody>
          <a:bodyPr anchor="b"/>
          <a:lstStyle>
            <a:lvl1pPr algn="l">
              <a:defRPr sz="3400" b="1"/>
            </a:lvl1pPr>
          </a:lstStyle>
          <a:p>
            <a:r>
              <a:rPr lang="en-US" smtClean="0"/>
              <a:t>Click to edit Master title style</a:t>
            </a:r>
            <a:endParaRPr lang="en-US"/>
          </a:p>
        </p:txBody>
      </p:sp>
      <p:sp>
        <p:nvSpPr>
          <p:cNvPr id="3" name="Picture Placeholder 2"/>
          <p:cNvSpPr>
            <a:spLocks noGrp="1"/>
          </p:cNvSpPr>
          <p:nvPr>
            <p:ph type="pic" idx="1"/>
          </p:nvPr>
        </p:nvSpPr>
        <p:spPr>
          <a:xfrm>
            <a:off x="3186601" y="817034"/>
            <a:ext cx="9754553" cy="5486400"/>
          </a:xfrm>
        </p:spPr>
        <p:txBody>
          <a:bodyPr/>
          <a:lstStyle>
            <a:lvl1pPr marL="0" indent="0">
              <a:buNone/>
              <a:defRPr sz="5500"/>
            </a:lvl1pPr>
            <a:lvl2pPr marL="781583" indent="0">
              <a:buNone/>
              <a:defRPr sz="4800"/>
            </a:lvl2pPr>
            <a:lvl3pPr marL="1563167" indent="0">
              <a:buNone/>
              <a:defRPr sz="4100"/>
            </a:lvl3pPr>
            <a:lvl4pPr marL="2344750" indent="0">
              <a:buNone/>
              <a:defRPr sz="3400"/>
            </a:lvl4pPr>
            <a:lvl5pPr marL="3126334" indent="0">
              <a:buNone/>
              <a:defRPr sz="3400"/>
            </a:lvl5pPr>
            <a:lvl6pPr marL="3907917" indent="0">
              <a:buNone/>
              <a:defRPr sz="3400"/>
            </a:lvl6pPr>
            <a:lvl7pPr marL="4689500" indent="0">
              <a:buNone/>
              <a:defRPr sz="3400"/>
            </a:lvl7pPr>
            <a:lvl8pPr marL="5471084" indent="0">
              <a:buNone/>
              <a:defRPr sz="3400"/>
            </a:lvl8pPr>
            <a:lvl9pPr marL="6252667" indent="0">
              <a:buNone/>
              <a:defRPr sz="3400"/>
            </a:lvl9pPr>
          </a:lstStyle>
          <a:p>
            <a:r>
              <a:rPr lang="en-US" smtClean="0"/>
              <a:t>Click icon to add picture</a:t>
            </a:r>
            <a:endParaRPr lang="en-US"/>
          </a:p>
        </p:txBody>
      </p:sp>
      <p:sp>
        <p:nvSpPr>
          <p:cNvPr id="4" name="Text Placeholder 3"/>
          <p:cNvSpPr>
            <a:spLocks noGrp="1"/>
          </p:cNvSpPr>
          <p:nvPr>
            <p:ph type="body" sz="half" idx="2"/>
          </p:nvPr>
        </p:nvSpPr>
        <p:spPr>
          <a:xfrm>
            <a:off x="3186601" y="7156452"/>
            <a:ext cx="9754553" cy="1073150"/>
          </a:xfrm>
        </p:spPr>
        <p:txBody>
          <a:bodyPr/>
          <a:lstStyle>
            <a:lvl1pPr marL="0" indent="0">
              <a:buNone/>
              <a:defRPr sz="2400"/>
            </a:lvl1pPr>
            <a:lvl2pPr marL="781583" indent="0">
              <a:buNone/>
              <a:defRPr sz="2100"/>
            </a:lvl2pPr>
            <a:lvl3pPr marL="1563167" indent="0">
              <a:buNone/>
              <a:defRPr sz="1700"/>
            </a:lvl3pPr>
            <a:lvl4pPr marL="2344750" indent="0">
              <a:buNone/>
              <a:defRPr sz="1500"/>
            </a:lvl4pPr>
            <a:lvl5pPr marL="3126334" indent="0">
              <a:buNone/>
              <a:defRPr sz="1500"/>
            </a:lvl5pPr>
            <a:lvl6pPr marL="3907917" indent="0">
              <a:buNone/>
              <a:defRPr sz="1500"/>
            </a:lvl6pPr>
            <a:lvl7pPr marL="4689500" indent="0">
              <a:buNone/>
              <a:defRPr sz="1500"/>
            </a:lvl7pPr>
            <a:lvl8pPr marL="5471084" indent="0">
              <a:buNone/>
              <a:defRPr sz="1500"/>
            </a:lvl8pPr>
            <a:lvl9pPr marL="6252667"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9FA0F-A1C0-F440-AAD1-C3629897A088}" type="datetimeFigureOut">
              <a:rPr lang="en-US" smtClean="0"/>
              <a:t>10/4/2012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423179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80" y="608974"/>
            <a:ext cx="14631829" cy="1524000"/>
          </a:xfrm>
          <a:prstGeom prst="rect">
            <a:avLst/>
          </a:prstGeom>
        </p:spPr>
        <p:txBody>
          <a:bodyPr vert="horz" lIns="156317" tIns="78158" rIns="156317" bIns="78158"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12880" y="2353115"/>
            <a:ext cx="14631829" cy="5815104"/>
          </a:xfrm>
          <a:prstGeom prst="rect">
            <a:avLst/>
          </a:prstGeom>
        </p:spPr>
        <p:txBody>
          <a:bodyPr vert="horz" lIns="156317" tIns="78158" rIns="156317" bIns="7815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12880" y="8475135"/>
            <a:ext cx="3793437" cy="486834"/>
          </a:xfrm>
          <a:prstGeom prst="rect">
            <a:avLst/>
          </a:prstGeom>
        </p:spPr>
        <p:txBody>
          <a:bodyPr vert="horz" lIns="156317" tIns="78158" rIns="156317" bIns="78158" rtlCol="0" anchor="ctr"/>
          <a:lstStyle>
            <a:lvl1pPr algn="l">
              <a:defRPr sz="2100">
                <a:solidFill>
                  <a:schemeClr val="bg1">
                    <a:lumMod val="50000"/>
                  </a:schemeClr>
                </a:solidFill>
              </a:defRPr>
            </a:lvl1pPr>
          </a:lstStyle>
          <a:p>
            <a:fld id="{59B9FA0F-A1C0-F440-AAD1-C3629897A088}" type="datetimeFigureOut">
              <a:rPr lang="en-US" smtClean="0"/>
              <a:pPr/>
              <a:t>10/4/2012</a:t>
            </a:fld>
            <a:endParaRPr lang="en-US"/>
          </a:p>
        </p:txBody>
      </p:sp>
      <p:sp>
        <p:nvSpPr>
          <p:cNvPr id="5" name="Footer Placeholder 4"/>
          <p:cNvSpPr>
            <a:spLocks noGrp="1"/>
          </p:cNvSpPr>
          <p:nvPr>
            <p:ph type="ftr" sz="quarter" idx="3"/>
          </p:nvPr>
        </p:nvSpPr>
        <p:spPr>
          <a:xfrm>
            <a:off x="5554676" y="8475135"/>
            <a:ext cx="5148236" cy="486834"/>
          </a:xfrm>
          <a:prstGeom prst="rect">
            <a:avLst/>
          </a:prstGeom>
        </p:spPr>
        <p:txBody>
          <a:bodyPr vert="horz" lIns="156317" tIns="78158" rIns="156317" bIns="78158" rtlCol="0" anchor="ctr"/>
          <a:lstStyle>
            <a:lvl1pPr algn="ctr">
              <a:defRPr sz="2100">
                <a:solidFill>
                  <a:srgbClr val="007F00"/>
                </a:solidFill>
              </a:defRPr>
            </a:lvl1pPr>
          </a:lstStyle>
          <a:p>
            <a:endParaRPr lang="en-US"/>
          </a:p>
        </p:txBody>
      </p:sp>
      <p:sp>
        <p:nvSpPr>
          <p:cNvPr id="6" name="Slide Number Placeholder 5"/>
          <p:cNvSpPr>
            <a:spLocks noGrp="1"/>
          </p:cNvSpPr>
          <p:nvPr>
            <p:ph type="sldNum" sz="quarter" idx="4"/>
          </p:nvPr>
        </p:nvSpPr>
        <p:spPr>
          <a:xfrm>
            <a:off x="11651272" y="8475135"/>
            <a:ext cx="3793437" cy="486834"/>
          </a:xfrm>
          <a:prstGeom prst="rect">
            <a:avLst/>
          </a:prstGeom>
        </p:spPr>
        <p:txBody>
          <a:bodyPr vert="horz" lIns="156317" tIns="78158" rIns="156317" bIns="78158" rtlCol="0" anchor="ctr"/>
          <a:lstStyle>
            <a:lvl1pPr algn="r">
              <a:defRPr sz="2100">
                <a:solidFill>
                  <a:srgbClr val="007F00"/>
                </a:solidFill>
              </a:defRPr>
            </a:lvl1pPr>
          </a:lstStyle>
          <a:p>
            <a:fld id="{823E3170-C327-6549-83AD-2861637E1FD7}" type="slidenum">
              <a:rPr lang="en-US" smtClean="0"/>
              <a:pPr/>
              <a:t>‹#›</a:t>
            </a:fld>
            <a:endParaRPr lang="en-US"/>
          </a:p>
        </p:txBody>
      </p:sp>
    </p:spTree>
    <p:extLst>
      <p:ext uri="{BB962C8B-B14F-4D97-AF65-F5344CB8AC3E}">
        <p14:creationId xmlns:p14="http://schemas.microsoft.com/office/powerpoint/2010/main" val="3080765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81583" rtl="0" eaLnBrk="1" latinLnBrk="0" hangingPunct="1">
        <a:spcBef>
          <a:spcPct val="0"/>
        </a:spcBef>
        <a:buNone/>
        <a:defRPr sz="7500" kern="1200">
          <a:solidFill>
            <a:schemeClr val="bg1"/>
          </a:solidFill>
          <a:latin typeface="+mj-lt"/>
          <a:ea typeface="+mj-ea"/>
          <a:cs typeface="+mj-cs"/>
        </a:defRPr>
      </a:lvl1pPr>
    </p:titleStyle>
    <p:bodyStyle>
      <a:lvl1pPr marL="586188" indent="-586188" algn="l" defTabSz="781583" rtl="0" eaLnBrk="1" latinLnBrk="0" hangingPunct="1">
        <a:spcBef>
          <a:spcPct val="20000"/>
        </a:spcBef>
        <a:buFont typeface="Arial"/>
        <a:buChar char="•"/>
        <a:defRPr sz="5500" kern="1200">
          <a:solidFill>
            <a:schemeClr val="bg1">
              <a:lumMod val="75000"/>
            </a:schemeClr>
          </a:solidFill>
          <a:latin typeface="+mn-lt"/>
          <a:ea typeface="+mn-ea"/>
          <a:cs typeface="+mn-cs"/>
        </a:defRPr>
      </a:lvl1pPr>
      <a:lvl2pPr marL="1270073" indent="-488490" algn="l" defTabSz="781583" rtl="0" eaLnBrk="1" latinLnBrk="0" hangingPunct="1">
        <a:spcBef>
          <a:spcPct val="20000"/>
        </a:spcBef>
        <a:buFont typeface="Arial"/>
        <a:buChar char="–"/>
        <a:defRPr sz="4800" kern="1200">
          <a:solidFill>
            <a:schemeClr val="bg1">
              <a:lumMod val="75000"/>
            </a:schemeClr>
          </a:solidFill>
          <a:latin typeface="+mn-lt"/>
          <a:ea typeface="+mn-ea"/>
          <a:cs typeface="+mn-cs"/>
        </a:defRPr>
      </a:lvl2pPr>
      <a:lvl3pPr marL="1953959" indent="-390792" algn="l" defTabSz="781583" rtl="0" eaLnBrk="1" latinLnBrk="0" hangingPunct="1">
        <a:spcBef>
          <a:spcPct val="20000"/>
        </a:spcBef>
        <a:buFont typeface="Arial"/>
        <a:buChar char="•"/>
        <a:defRPr sz="4100" kern="1200">
          <a:solidFill>
            <a:schemeClr val="bg1">
              <a:lumMod val="75000"/>
            </a:schemeClr>
          </a:solidFill>
          <a:latin typeface="+mn-lt"/>
          <a:ea typeface="+mn-ea"/>
          <a:cs typeface="+mn-cs"/>
        </a:defRPr>
      </a:lvl3pPr>
      <a:lvl4pPr marL="2735542" indent="-390792" algn="l" defTabSz="781583" rtl="0" eaLnBrk="1" latinLnBrk="0" hangingPunct="1">
        <a:spcBef>
          <a:spcPct val="20000"/>
        </a:spcBef>
        <a:buFont typeface="Arial"/>
        <a:buChar char="–"/>
        <a:defRPr sz="3400" kern="1200">
          <a:solidFill>
            <a:schemeClr val="bg1">
              <a:lumMod val="75000"/>
            </a:schemeClr>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bg1">
              <a:lumMod val="75000"/>
            </a:schemeClr>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p:bodyStyle>
    <p:other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ygments.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pygments.org/docs/lexe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ideo" Target="http://www.youtube.com/v/gslOnN3zWmA?version=3&amp;hl=en_US&amp;rel=0" TargetMode="External"/><Relationship Id="rId4" Type="http://schemas.openxmlformats.org/officeDocument/2006/relationships/image" Target="../media/image12.gif"/></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blog/699-making-github-more-open-git-backed-wikis" TargetMode="External"/><Relationship Id="rId2" Type="http://schemas.openxmlformats.org/officeDocument/2006/relationships/hyperlink" Target="https://github.com/blog/774-git-powered-wikis-improved" TargetMode="External"/><Relationship Id="rId1" Type="http://schemas.openxmlformats.org/officeDocument/2006/relationships/slideLayout" Target="../slideLayouts/slideLayout2.xml"/><Relationship Id="rId6" Type="http://schemas.openxmlformats.org/officeDocument/2006/relationships/hyperlink" Target="http://daringfireball.net/projects/markdown/basics" TargetMode="External"/><Relationship Id="rId5" Type="http://schemas.openxmlformats.org/officeDocument/2006/relationships/hyperlink" Target="http://pygments.org/faq/" TargetMode="External"/><Relationship Id="rId4" Type="http://schemas.openxmlformats.org/officeDocument/2006/relationships/hyperlink" Target="https://github.com/github/gollu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r>
              <a:rPr lang="en-US" dirty="0" smtClean="0"/>
              <a:t> Backed Wikis</a:t>
            </a:r>
            <a:endParaRPr lang="en-US" dirty="0"/>
          </a:p>
        </p:txBody>
      </p:sp>
      <p:sp>
        <p:nvSpPr>
          <p:cNvPr id="3" name="Subtitle 2"/>
          <p:cNvSpPr>
            <a:spLocks noGrp="1"/>
          </p:cNvSpPr>
          <p:nvPr>
            <p:ph type="subTitle" idx="1"/>
          </p:nvPr>
        </p:nvSpPr>
        <p:spPr/>
        <p:txBody>
          <a:bodyPr/>
          <a:lstStyle/>
          <a:p>
            <a:r>
              <a:rPr lang="en-US" dirty="0" smtClean="0"/>
              <a:t>A few tips about </a:t>
            </a:r>
            <a:r>
              <a:rPr lang="en-US" dirty="0" err="1" smtClean="0"/>
              <a:t>Github’s</a:t>
            </a:r>
            <a:r>
              <a:rPr lang="en-US" dirty="0" smtClean="0"/>
              <a:t> wiki</a:t>
            </a:r>
            <a:endParaRPr lang="en-US" dirty="0"/>
          </a:p>
        </p:txBody>
      </p:sp>
      <p:sp>
        <p:nvSpPr>
          <p:cNvPr id="4" name="Text Placeholder 3"/>
          <p:cNvSpPr>
            <a:spLocks noGrp="1"/>
          </p:cNvSpPr>
          <p:nvPr>
            <p:ph type="body" sz="quarter" idx="13"/>
          </p:nvPr>
        </p:nvSpPr>
        <p:spPr/>
        <p:txBody>
          <a:bodyPr>
            <a:normAutofit lnSpcReduction="10000"/>
          </a:bodyPr>
          <a:lstStyle/>
          <a:p>
            <a:r>
              <a:rPr lang="en-US" dirty="0"/>
              <a:t>Nick Airdo</a:t>
            </a:r>
          </a:p>
          <a:p>
            <a:r>
              <a:rPr lang="en-US" dirty="0" err="1"/>
              <a:t>Señior</a:t>
            </a:r>
            <a:r>
              <a:rPr lang="en-US" dirty="0"/>
              <a:t> Developer</a:t>
            </a:r>
          </a:p>
          <a:p>
            <a:r>
              <a:rPr lang="en-US" dirty="0"/>
              <a:t>Central Christian Church AZ (</a:t>
            </a:r>
            <a:r>
              <a:rPr lang="en-US" dirty="0" err="1"/>
              <a:t>Cccev</a:t>
            </a:r>
            <a:r>
              <a:rPr lang="en-US" dirty="0"/>
              <a:t>)</a:t>
            </a:r>
          </a:p>
          <a:p>
            <a:endParaRPr lang="en-US" dirty="0"/>
          </a:p>
          <a:p>
            <a:r>
              <a:rPr lang="en-US" dirty="0"/>
              <a:t>Email: Nick.Airdo@CentralAZ.com</a:t>
            </a:r>
          </a:p>
          <a:p>
            <a:r>
              <a:rPr lang="en-US" dirty="0"/>
              <a:t>Twitter: @</a:t>
            </a:r>
            <a:r>
              <a:rPr lang="en-US" dirty="0" err="1"/>
              <a:t>airdo</a:t>
            </a:r>
            <a:endParaRPr lang="en-US" dirty="0"/>
          </a:p>
        </p:txBody>
      </p:sp>
    </p:spTree>
    <p:extLst>
      <p:ext uri="{BB962C8B-B14F-4D97-AF65-F5344CB8AC3E}">
        <p14:creationId xmlns:p14="http://schemas.microsoft.com/office/powerpoint/2010/main" val="2297041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Markup … Markdown!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Actually, they support 8 markup flavors:</a:t>
            </a:r>
          </a:p>
          <a:p>
            <a:pPr lvl="1"/>
            <a:r>
              <a:rPr lang="en-US" dirty="0"/>
              <a:t>.markdown, .</a:t>
            </a:r>
            <a:r>
              <a:rPr lang="en-US" dirty="0" err="1"/>
              <a:t>mdown</a:t>
            </a:r>
            <a:r>
              <a:rPr lang="en-US" dirty="0"/>
              <a:t>, .</a:t>
            </a:r>
            <a:r>
              <a:rPr lang="en-US" dirty="0" smtClean="0"/>
              <a:t>md</a:t>
            </a:r>
          </a:p>
          <a:p>
            <a:pPr lvl="1"/>
            <a:r>
              <a:rPr lang="en-US" dirty="0"/>
              <a:t>.</a:t>
            </a:r>
            <a:r>
              <a:rPr lang="en-US" dirty="0" smtClean="0"/>
              <a:t>textile</a:t>
            </a:r>
          </a:p>
          <a:p>
            <a:pPr lvl="1"/>
            <a:r>
              <a:rPr lang="en-US" dirty="0" smtClean="0"/>
              <a:t>.</a:t>
            </a:r>
            <a:r>
              <a:rPr lang="en-US" dirty="0" err="1" smtClean="0"/>
              <a:t>rdoc</a:t>
            </a:r>
            <a:endParaRPr lang="en-US" dirty="0"/>
          </a:p>
          <a:p>
            <a:pPr lvl="1"/>
            <a:r>
              <a:rPr lang="en-US" dirty="0"/>
              <a:t>.</a:t>
            </a:r>
            <a:r>
              <a:rPr lang="en-US" dirty="0" smtClean="0"/>
              <a:t>org</a:t>
            </a:r>
          </a:p>
          <a:p>
            <a:pPr lvl="1"/>
            <a:r>
              <a:rPr lang="en-US" dirty="0" smtClean="0"/>
              <a:t>.creole</a:t>
            </a:r>
          </a:p>
          <a:p>
            <a:pPr lvl="1"/>
            <a:r>
              <a:rPr lang="en-US" dirty="0" smtClean="0"/>
              <a:t>.</a:t>
            </a:r>
            <a:r>
              <a:rPr lang="en-US" dirty="0" err="1" smtClean="0"/>
              <a:t>mediawiki</a:t>
            </a:r>
            <a:endParaRPr lang="en-US" dirty="0" smtClean="0"/>
          </a:p>
          <a:p>
            <a:pPr lvl="1"/>
            <a:r>
              <a:rPr lang="en-US" dirty="0" smtClean="0"/>
              <a:t>.</a:t>
            </a:r>
            <a:r>
              <a:rPr lang="en-US" dirty="0" err="1" smtClean="0"/>
              <a:t>rst</a:t>
            </a:r>
            <a:endParaRPr lang="en-US" dirty="0"/>
          </a:p>
          <a:p>
            <a:pPr lvl="1"/>
            <a:r>
              <a:rPr lang="en-US" dirty="0"/>
              <a:t>.</a:t>
            </a:r>
            <a:r>
              <a:rPr lang="en-US" dirty="0" err="1" smtClean="0"/>
              <a:t>asciidoc</a:t>
            </a:r>
            <a:endParaRPr lang="en-US" dirty="0" smtClean="0"/>
          </a:p>
          <a:p>
            <a:pPr lvl="1"/>
            <a:r>
              <a:rPr lang="en-US" dirty="0" smtClean="0"/>
              <a:t>.pod</a:t>
            </a:r>
            <a:endParaRPr lang="en-US" dirty="0"/>
          </a:p>
          <a:p>
            <a:endParaRPr lang="en-US" dirty="0"/>
          </a:p>
        </p:txBody>
      </p:sp>
    </p:spTree>
    <p:extLst>
      <p:ext uri="{BB962C8B-B14F-4D97-AF65-F5344CB8AC3E}">
        <p14:creationId xmlns:p14="http://schemas.microsoft.com/office/powerpoint/2010/main" val="214604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Huh?</a:t>
            </a:r>
            <a:endParaRPr lang="en-US" dirty="0"/>
          </a:p>
        </p:txBody>
      </p:sp>
      <p:sp>
        <p:nvSpPr>
          <p:cNvPr id="3" name="Content Placeholder 2"/>
          <p:cNvSpPr>
            <a:spLocks noGrp="1"/>
          </p:cNvSpPr>
          <p:nvPr>
            <p:ph idx="1"/>
          </p:nvPr>
        </p:nvSpPr>
        <p:spPr>
          <a:xfrm>
            <a:off x="812880" y="2817359"/>
            <a:ext cx="14631829" cy="5815104"/>
          </a:xfrm>
        </p:spPr>
        <p:txBody>
          <a:bodyPr/>
          <a:lstStyle/>
          <a:p>
            <a:endParaRPr lang="en-US" dirty="0" smtClean="0"/>
          </a:p>
          <a:p>
            <a:endParaRPr lang="en-US" dirty="0"/>
          </a:p>
          <a:p>
            <a:pPr marL="0" indent="0">
              <a:buNone/>
            </a:pPr>
            <a:r>
              <a:rPr lang="en-US" dirty="0" smtClean="0"/>
              <a:t>becomes…</a:t>
            </a:r>
            <a:endParaRPr lang="en-US" dirty="0"/>
          </a:p>
        </p:txBody>
      </p:sp>
      <p:sp>
        <p:nvSpPr>
          <p:cNvPr id="5" name="TextBox 4"/>
          <p:cNvSpPr txBox="1"/>
          <p:nvPr/>
        </p:nvSpPr>
        <p:spPr>
          <a:xfrm>
            <a:off x="1932965" y="2053885"/>
            <a:ext cx="11304733" cy="2677656"/>
          </a:xfrm>
          <a:prstGeom prst="rect">
            <a:avLst/>
          </a:prstGeom>
          <a:noFill/>
        </p:spPr>
        <p:txBody>
          <a:bodyPr wrap="square" rtlCol="0">
            <a:spAutoFit/>
          </a:bodyPr>
          <a:lstStyle/>
          <a:p>
            <a:r>
              <a:rPr lang="en-US" sz="2400" dirty="0">
                <a:solidFill>
                  <a:schemeClr val="bg1">
                    <a:lumMod val="20000"/>
                    <a:lumOff val="80000"/>
                  </a:schemeClr>
                </a:solidFill>
              </a:rPr>
              <a:t># Blocks</a:t>
            </a:r>
          </a:p>
          <a:p>
            <a:endParaRPr lang="en-US" sz="2400" dirty="0">
              <a:solidFill>
                <a:schemeClr val="bg1">
                  <a:lumMod val="20000"/>
                  <a:lumOff val="80000"/>
                </a:schemeClr>
              </a:solidFill>
            </a:endParaRPr>
          </a:p>
          <a:p>
            <a:r>
              <a:rPr lang="en-US" sz="2400" dirty="0">
                <a:solidFill>
                  <a:schemeClr val="bg1">
                    <a:lumMod val="20000"/>
                    <a:lumOff val="80000"/>
                  </a:schemeClr>
                </a:solidFill>
              </a:rPr>
              <a:t>[[Blocks]] are usually small pieces of HTML and code (your custom ASP.NET User Controls) and are the fundamental, functional "building blocks" that make up your Plugin, widget, application or whatever you want to call it. They can include anything you want but they must inherit from the `</a:t>
            </a:r>
            <a:r>
              <a:rPr lang="en-US" sz="2400" dirty="0" err="1">
                <a:solidFill>
                  <a:schemeClr val="bg1">
                    <a:lumMod val="20000"/>
                    <a:lumOff val="80000"/>
                  </a:schemeClr>
                </a:solidFill>
              </a:rPr>
              <a:t>Rock.Web.UI.RockBlock</a:t>
            </a:r>
            <a:r>
              <a:rPr lang="en-US" sz="2400" dirty="0">
                <a:solidFill>
                  <a:schemeClr val="bg1">
                    <a:lumMod val="20000"/>
                    <a:lumOff val="80000"/>
                  </a:schemeClr>
                </a:solidFill>
              </a:rPr>
              <a:t>` class as shown in the following example which is using a Code Behind file.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965" y="6058362"/>
            <a:ext cx="9532204" cy="231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392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Trivial Syntax Highlighting</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r>
              <a:rPr lang="en-US" dirty="0" smtClean="0"/>
              <a:t>becomes…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112" y="6527421"/>
            <a:ext cx="11142735" cy="1897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32965" y="2461857"/>
            <a:ext cx="12267028" cy="2677656"/>
          </a:xfrm>
          <a:prstGeom prst="rect">
            <a:avLst/>
          </a:prstGeom>
          <a:noFill/>
        </p:spPr>
        <p:txBody>
          <a:bodyPr wrap="square" rtlCol="0">
            <a:spAutoFit/>
          </a:bodyPr>
          <a:lstStyle/>
          <a:p>
            <a:r>
              <a:rPr lang="en-US" sz="2400" dirty="0">
                <a:solidFill>
                  <a:schemeClr val="bg1">
                    <a:lumMod val="20000"/>
                    <a:lumOff val="80000"/>
                  </a:schemeClr>
                </a:solidFill>
              </a:rPr>
              <a:t>```</a:t>
            </a:r>
            <a:r>
              <a:rPr lang="en-US" sz="2400" dirty="0" err="1">
                <a:solidFill>
                  <a:schemeClr val="bg1">
                    <a:lumMod val="20000"/>
                    <a:lumOff val="80000"/>
                  </a:schemeClr>
                </a:solidFill>
              </a:rPr>
              <a:t>aspx-cs</a:t>
            </a:r>
            <a:endParaRPr lang="en-US" sz="2400" dirty="0">
              <a:solidFill>
                <a:schemeClr val="bg1">
                  <a:lumMod val="20000"/>
                  <a:lumOff val="80000"/>
                </a:schemeClr>
              </a:solidFill>
            </a:endParaRPr>
          </a:p>
          <a:p>
            <a:r>
              <a:rPr lang="en-US" sz="2400" dirty="0">
                <a:solidFill>
                  <a:schemeClr val="bg1">
                    <a:lumMod val="20000"/>
                    <a:lumOff val="80000"/>
                  </a:schemeClr>
                </a:solidFill>
              </a:rPr>
              <a:t>&lt;%@ Control Language="C#" </a:t>
            </a:r>
            <a:r>
              <a:rPr lang="en-US" sz="2400" dirty="0" err="1">
                <a:solidFill>
                  <a:schemeClr val="bg1">
                    <a:lumMod val="20000"/>
                    <a:lumOff val="80000"/>
                  </a:schemeClr>
                </a:solidFill>
              </a:rPr>
              <a:t>AutoEventWireup</a:t>
            </a:r>
            <a:r>
              <a:rPr lang="en-US" sz="2400" dirty="0">
                <a:solidFill>
                  <a:schemeClr val="bg1">
                    <a:lumMod val="20000"/>
                    <a:lumOff val="80000"/>
                  </a:schemeClr>
                </a:solidFill>
              </a:rPr>
              <a:t>="true" </a:t>
            </a:r>
            <a:r>
              <a:rPr lang="en-US" sz="2400" dirty="0" err="1">
                <a:solidFill>
                  <a:schemeClr val="bg1">
                    <a:lumMod val="20000"/>
                    <a:lumOff val="80000"/>
                  </a:schemeClr>
                </a:solidFill>
              </a:rPr>
              <a:t>CodeFile</a:t>
            </a:r>
            <a:r>
              <a:rPr lang="en-US" sz="2400" dirty="0">
                <a:solidFill>
                  <a:schemeClr val="bg1">
                    <a:lumMod val="20000"/>
                    <a:lumOff val="80000"/>
                  </a:schemeClr>
                </a:solidFill>
              </a:rPr>
              <a:t>="</a:t>
            </a:r>
            <a:r>
              <a:rPr lang="en-US" sz="2400" dirty="0" err="1">
                <a:solidFill>
                  <a:schemeClr val="bg1">
                    <a:lumMod val="20000"/>
                    <a:lumOff val="80000"/>
                  </a:schemeClr>
                </a:solidFill>
              </a:rPr>
              <a:t>ExampleTimeBlock.ascx.cs</a:t>
            </a:r>
            <a:r>
              <a:rPr lang="en-US" sz="2400" dirty="0">
                <a:solidFill>
                  <a:schemeClr val="bg1">
                    <a:lumMod val="20000"/>
                    <a:lumOff val="80000"/>
                  </a:schemeClr>
                </a:solidFill>
              </a:rPr>
              <a:t>" </a:t>
            </a:r>
          </a:p>
          <a:p>
            <a:r>
              <a:rPr lang="en-US" sz="2400" dirty="0">
                <a:solidFill>
                  <a:schemeClr val="bg1">
                    <a:lumMod val="20000"/>
                    <a:lumOff val="80000"/>
                  </a:schemeClr>
                </a:solidFill>
              </a:rPr>
              <a:t>	Inherits="</a:t>
            </a:r>
            <a:r>
              <a:rPr lang="en-US" sz="2400" dirty="0" err="1">
                <a:solidFill>
                  <a:schemeClr val="bg1">
                    <a:lumMod val="20000"/>
                    <a:lumOff val="80000"/>
                  </a:schemeClr>
                </a:solidFill>
              </a:rPr>
              <a:t>FakeCompany.Examples.ExampleTimeBlock</a:t>
            </a:r>
            <a:r>
              <a:rPr lang="en-US" sz="2400" dirty="0">
                <a:solidFill>
                  <a:schemeClr val="bg1">
                    <a:lumMod val="20000"/>
                    <a:lumOff val="80000"/>
                  </a:schemeClr>
                </a:solidFill>
              </a:rPr>
              <a:t>" %&gt;</a:t>
            </a:r>
          </a:p>
          <a:p>
            <a:endParaRPr lang="en-US" sz="2400" dirty="0">
              <a:solidFill>
                <a:schemeClr val="bg1">
                  <a:lumMod val="20000"/>
                  <a:lumOff val="80000"/>
                </a:schemeClr>
              </a:solidFill>
            </a:endParaRPr>
          </a:p>
          <a:p>
            <a:r>
              <a:rPr lang="en-US" sz="2400" dirty="0">
                <a:solidFill>
                  <a:schemeClr val="bg1">
                    <a:lumMod val="20000"/>
                    <a:lumOff val="80000"/>
                  </a:schemeClr>
                </a:solidFill>
              </a:rPr>
              <a:t>&lt;h2&gt;An Example Block&lt;/h2&gt;</a:t>
            </a:r>
          </a:p>
          <a:p>
            <a:r>
              <a:rPr lang="en-US" sz="2400" dirty="0">
                <a:solidFill>
                  <a:schemeClr val="bg1">
                    <a:lumMod val="20000"/>
                    <a:lumOff val="80000"/>
                  </a:schemeClr>
                </a:solidFill>
              </a:rPr>
              <a:t>The time is &lt;</a:t>
            </a:r>
            <a:r>
              <a:rPr lang="en-US" sz="2400" dirty="0" err="1">
                <a:solidFill>
                  <a:schemeClr val="bg1">
                    <a:lumMod val="20000"/>
                    <a:lumOff val="80000"/>
                  </a:schemeClr>
                </a:solidFill>
              </a:rPr>
              <a:t>asp:Literal</a:t>
            </a:r>
            <a:r>
              <a:rPr lang="en-US" sz="2400" dirty="0">
                <a:solidFill>
                  <a:schemeClr val="bg1">
                    <a:lumMod val="20000"/>
                    <a:lumOff val="80000"/>
                  </a:schemeClr>
                </a:solidFill>
              </a:rPr>
              <a:t> ID="</a:t>
            </a:r>
            <a:r>
              <a:rPr lang="en-US" sz="2400" dirty="0" err="1">
                <a:solidFill>
                  <a:schemeClr val="bg1">
                    <a:lumMod val="20000"/>
                    <a:lumOff val="80000"/>
                  </a:schemeClr>
                </a:solidFill>
              </a:rPr>
              <a:t>lTime</a:t>
            </a:r>
            <a:r>
              <a:rPr lang="en-US" sz="2400" dirty="0">
                <a:solidFill>
                  <a:schemeClr val="bg1">
                    <a:lumMod val="20000"/>
                    <a:lumOff val="80000"/>
                  </a:schemeClr>
                </a:solidFill>
              </a:rPr>
              <a:t>" </a:t>
            </a:r>
            <a:r>
              <a:rPr lang="en-US" sz="2400" dirty="0" err="1">
                <a:solidFill>
                  <a:schemeClr val="bg1">
                    <a:lumMod val="20000"/>
                    <a:lumOff val="80000"/>
                  </a:schemeClr>
                </a:solidFill>
              </a:rPr>
              <a:t>runat</a:t>
            </a:r>
            <a:r>
              <a:rPr lang="en-US" sz="2400" dirty="0">
                <a:solidFill>
                  <a:schemeClr val="bg1">
                    <a:lumMod val="20000"/>
                    <a:lumOff val="80000"/>
                  </a:schemeClr>
                </a:solidFill>
              </a:rPr>
              <a:t>="server"&gt;&lt;/</a:t>
            </a:r>
            <a:r>
              <a:rPr lang="en-US" sz="2400" dirty="0" err="1">
                <a:solidFill>
                  <a:schemeClr val="bg1">
                    <a:lumMod val="20000"/>
                    <a:lumOff val="80000"/>
                  </a:schemeClr>
                </a:solidFill>
              </a:rPr>
              <a:t>asp:Literal</a:t>
            </a:r>
            <a:r>
              <a:rPr lang="en-US" sz="2400" dirty="0">
                <a:solidFill>
                  <a:schemeClr val="bg1">
                    <a:lumMod val="20000"/>
                    <a:lumOff val="80000"/>
                  </a:schemeClr>
                </a:solidFill>
              </a:rPr>
              <a:t>&gt;</a:t>
            </a:r>
          </a:p>
          <a:p>
            <a:r>
              <a:rPr lang="en-US" sz="2400" dirty="0">
                <a:solidFill>
                  <a:schemeClr val="bg1">
                    <a:lumMod val="20000"/>
                    <a:lumOff val="80000"/>
                  </a:schemeClr>
                </a:solidFill>
              </a:rPr>
              <a:t>```</a:t>
            </a:r>
          </a:p>
        </p:txBody>
      </p:sp>
    </p:spTree>
    <p:extLst>
      <p:ext uri="{BB962C8B-B14F-4D97-AF65-F5344CB8AC3E}">
        <p14:creationId xmlns:p14="http://schemas.microsoft.com/office/powerpoint/2010/main" val="362375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a:t>
            </a:r>
            <a:r>
              <a:rPr lang="en-US" dirty="0" err="1" smtClean="0"/>
              <a:t>Lexers</a:t>
            </a:r>
            <a:endParaRPr lang="en-US" dirty="0"/>
          </a:p>
        </p:txBody>
      </p:sp>
      <p:sp>
        <p:nvSpPr>
          <p:cNvPr id="3" name="Content Placeholder 2"/>
          <p:cNvSpPr>
            <a:spLocks noGrp="1"/>
          </p:cNvSpPr>
          <p:nvPr>
            <p:ph idx="1"/>
          </p:nvPr>
        </p:nvSpPr>
        <p:spPr/>
        <p:txBody>
          <a:bodyPr/>
          <a:lstStyle/>
          <a:p>
            <a:r>
              <a:rPr lang="en-US" dirty="0" smtClean="0"/>
              <a:t>It’s </a:t>
            </a:r>
            <a:r>
              <a:rPr lang="en-US" dirty="0" smtClean="0">
                <a:solidFill>
                  <a:schemeClr val="bg1">
                    <a:lumMod val="60000"/>
                    <a:lumOff val="40000"/>
                  </a:schemeClr>
                </a:solidFill>
              </a:rPr>
              <a:t>built-in</a:t>
            </a:r>
            <a:r>
              <a:rPr lang="en-US" dirty="0" smtClean="0"/>
              <a:t> via </a:t>
            </a:r>
            <a:r>
              <a:rPr lang="en-US" dirty="0" err="1" smtClean="0"/>
              <a:t>Pygments</a:t>
            </a:r>
            <a:r>
              <a:rPr lang="en-US" dirty="0"/>
              <a:t>: </a:t>
            </a:r>
            <a:r>
              <a:rPr lang="en-US" dirty="0">
                <a:hlinkClick r:id="rId3"/>
              </a:rPr>
              <a:t>http://pygments.org</a:t>
            </a:r>
            <a:r>
              <a:rPr lang="en-US" dirty="0" smtClean="0">
                <a:hlinkClick r:id="rId3"/>
              </a:rPr>
              <a:t>/</a:t>
            </a:r>
            <a:endParaRPr lang="en-US" dirty="0" smtClean="0"/>
          </a:p>
          <a:p>
            <a:r>
              <a:rPr lang="en-US" dirty="0" smtClean="0"/>
              <a:t>Supports more than 200 </a:t>
            </a:r>
            <a:r>
              <a:rPr lang="en-US" dirty="0" err="1" smtClean="0"/>
              <a:t>lexers</a:t>
            </a:r>
            <a:endParaRPr lang="en-US" dirty="0" smtClean="0"/>
          </a:p>
          <a:p>
            <a:pPr lvl="1"/>
            <a:r>
              <a:rPr lang="en-US" dirty="0" smtClean="0"/>
              <a:t>Xml, </a:t>
            </a:r>
            <a:r>
              <a:rPr lang="en-US" dirty="0" err="1" smtClean="0"/>
              <a:t>xslt</a:t>
            </a:r>
            <a:r>
              <a:rPr lang="en-US" dirty="0" smtClean="0"/>
              <a:t>, C#, </a:t>
            </a:r>
            <a:r>
              <a:rPr lang="en-US" dirty="0" err="1" smtClean="0"/>
              <a:t>css</a:t>
            </a:r>
            <a:r>
              <a:rPr lang="en-US" dirty="0" smtClean="0"/>
              <a:t>, </a:t>
            </a:r>
            <a:r>
              <a:rPr lang="en-US" dirty="0" err="1" smtClean="0"/>
              <a:t>php</a:t>
            </a:r>
            <a:r>
              <a:rPr lang="en-US" dirty="0" smtClean="0"/>
              <a:t>, ruby, etc.</a:t>
            </a:r>
          </a:p>
          <a:p>
            <a:r>
              <a:rPr lang="en-US" dirty="0" smtClean="0"/>
              <a:t>List </a:t>
            </a:r>
            <a:r>
              <a:rPr lang="en-US" dirty="0"/>
              <a:t>of “short names” are here: </a:t>
            </a:r>
            <a:r>
              <a:rPr lang="en-US" dirty="0">
                <a:hlinkClick r:id="rId4"/>
              </a:rPr>
              <a:t>http://pygments.org/docs/lexers</a:t>
            </a:r>
            <a:r>
              <a:rPr lang="en-US" dirty="0" smtClean="0">
                <a:hlinkClick r:id="rId4"/>
              </a:rPr>
              <a:t>/</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341301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lstStyle/>
          <a:p>
            <a:r>
              <a:rPr lang="en-US" dirty="0" smtClean="0"/>
              <a:t>We’re getting closer to </a:t>
            </a:r>
            <a:r>
              <a:rPr lang="en-US" dirty="0" smtClean="0">
                <a:solidFill>
                  <a:schemeClr val="bg1">
                    <a:lumMod val="60000"/>
                    <a:lumOff val="40000"/>
                  </a:schemeClr>
                </a:solidFill>
              </a:rPr>
              <a:t>easy </a:t>
            </a:r>
            <a:r>
              <a:rPr lang="en-US" dirty="0" smtClean="0"/>
              <a:t>- but not there yet.</a:t>
            </a:r>
          </a:p>
          <a:p>
            <a:r>
              <a:rPr lang="en-US" dirty="0" smtClean="0"/>
              <a:t>Still, a little better for </a:t>
            </a:r>
            <a:r>
              <a:rPr lang="en-US" dirty="0" err="1" smtClean="0"/>
              <a:t>devs</a:t>
            </a:r>
            <a:r>
              <a:rPr lang="en-US" dirty="0" smtClean="0"/>
              <a:t>.</a:t>
            </a:r>
          </a:p>
          <a:p>
            <a:r>
              <a:rPr lang="en-US" dirty="0" smtClean="0"/>
              <a:t>By </a:t>
            </a:r>
            <a:r>
              <a:rPr lang="en-US" i="1" dirty="0" smtClean="0"/>
              <a:t>convention</a:t>
            </a:r>
            <a:r>
              <a:rPr lang="en-US" dirty="0" smtClean="0"/>
              <a:t>, put them under an </a:t>
            </a:r>
            <a:r>
              <a:rPr lang="en-US" dirty="0" smtClean="0">
                <a:solidFill>
                  <a:schemeClr val="bg1">
                    <a:lumMod val="60000"/>
                    <a:lumOff val="40000"/>
                  </a:schemeClr>
                </a:solidFill>
              </a:rPr>
              <a:t>Attachments</a:t>
            </a:r>
            <a:r>
              <a:rPr lang="en-US" dirty="0" smtClean="0"/>
              <a:t> folder and under a </a:t>
            </a:r>
            <a:r>
              <a:rPr lang="en-US" dirty="0" smtClean="0">
                <a:solidFill>
                  <a:schemeClr val="bg1">
                    <a:lumMod val="60000"/>
                    <a:lumOff val="40000"/>
                  </a:schemeClr>
                </a:solidFill>
              </a:rPr>
              <a:t>topic</a:t>
            </a:r>
            <a:r>
              <a:rPr lang="en-US" dirty="0" smtClean="0"/>
              <a:t> folder</a:t>
            </a:r>
            <a:endParaRPr lang="en-US" dirty="0"/>
          </a:p>
        </p:txBody>
      </p:sp>
    </p:spTree>
    <p:extLst>
      <p:ext uri="{BB962C8B-B14F-4D97-AF65-F5344CB8AC3E}">
        <p14:creationId xmlns:p14="http://schemas.microsoft.com/office/powerpoint/2010/main" val="3196129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679" y="899136"/>
            <a:ext cx="8972428" cy="7936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7104185" y="4160276"/>
            <a:ext cx="2699380" cy="844062"/>
          </a:xfrm>
          <a:prstGeom prst="ellipse">
            <a:avLst/>
          </a:prstGeom>
          <a:noFill/>
          <a:ln w="66675"/>
          <a:effectLst>
            <a:outerShdw blurRad="40000" dist="63500" dir="252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10325692" y="1720055"/>
            <a:ext cx="5372241" cy="5815104"/>
          </a:xfrm>
        </p:spPr>
        <p:txBody>
          <a:bodyPr>
            <a:normAutofit/>
          </a:bodyPr>
          <a:lstStyle/>
          <a:p>
            <a:pPr marL="0" indent="0">
              <a:buNone/>
            </a:pPr>
            <a:r>
              <a:rPr lang="en-US" dirty="0" smtClean="0"/>
              <a:t>Refer to them like this:</a:t>
            </a:r>
          </a:p>
          <a:p>
            <a:pPr marL="0" indent="0">
              <a:buNone/>
            </a:pPr>
            <a:endParaRPr lang="en-US" sz="4000" dirty="0" smtClean="0"/>
          </a:p>
          <a:p>
            <a:pPr marL="0" indent="0">
              <a:buNone/>
            </a:pPr>
            <a:r>
              <a:rPr lang="en-US" sz="4000" dirty="0" smtClean="0"/>
              <a:t>[Attachments/Blocks/</a:t>
            </a:r>
            <a:br>
              <a:rPr lang="en-US" sz="4000" dirty="0" smtClean="0"/>
            </a:br>
            <a:r>
              <a:rPr lang="en-US" sz="4000" dirty="0" smtClean="0"/>
              <a:t>BlockProperties.png]]</a:t>
            </a:r>
            <a:endParaRPr lang="en-US" sz="4000" dirty="0"/>
          </a:p>
        </p:txBody>
      </p:sp>
    </p:spTree>
    <p:extLst>
      <p:ext uri="{BB962C8B-B14F-4D97-AF65-F5344CB8AC3E}">
        <p14:creationId xmlns:p14="http://schemas.microsoft.com/office/powerpoint/2010/main" val="2169954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get fancy</a:t>
            </a:r>
            <a:endParaRPr lang="en-US" dirty="0"/>
          </a:p>
        </p:txBody>
      </p:sp>
      <p:sp>
        <p:nvSpPr>
          <p:cNvPr id="3" name="Content Placeholder 2"/>
          <p:cNvSpPr>
            <a:spLocks noGrp="1"/>
          </p:cNvSpPr>
          <p:nvPr>
            <p:ph idx="1"/>
          </p:nvPr>
        </p:nvSpPr>
        <p:spPr/>
        <p:txBody>
          <a:bodyPr>
            <a:normAutofit/>
          </a:bodyPr>
          <a:lstStyle/>
          <a:p>
            <a:pPr marL="0" indent="0">
              <a:buNone/>
            </a:pPr>
            <a:r>
              <a:rPr lang="en-US" sz="5400" dirty="0"/>
              <a:t>[[</a:t>
            </a:r>
            <a:r>
              <a:rPr lang="en-US" sz="5400" dirty="0" smtClean="0"/>
              <a:t>Attachments/Blocks/</a:t>
            </a:r>
            <a:r>
              <a:rPr lang="en-US" sz="5400" dirty="0" err="1" smtClean="0"/>
              <a:t>BlockProperties.png|frame|alt</a:t>
            </a:r>
            <a:r>
              <a:rPr lang="en-US" sz="5400" dirty="0" smtClean="0"/>
              <a:t>=UI </a:t>
            </a:r>
            <a:r>
              <a:rPr lang="en-US" sz="5400" dirty="0"/>
              <a:t>created by Rock to allow admins to set block properties]]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0110" y="4171654"/>
            <a:ext cx="5864713" cy="4748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61050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pic>
        <p:nvPicPr>
          <p:cNvPr id="7" name="gslOnN3zWmA?version=3&amp;hl=en_US&amp;rel=0"/>
          <p:cNvPicPr>
            <a:picLocks noGrp="1" noRot="1" noChangeAspect="1"/>
          </p:cNvPicPr>
          <p:nvPr>
            <p:ph idx="1"/>
            <a:videoFile r:link="rId1"/>
          </p:nvPr>
        </p:nvPicPr>
        <p:blipFill>
          <a:blip r:embed="rId3"/>
          <a:stretch>
            <a:fillRect/>
          </a:stretch>
        </p:blipFill>
        <p:spPr>
          <a:xfrm>
            <a:off x="3446585" y="2022647"/>
            <a:ext cx="9115864" cy="6836898"/>
          </a:xfrm>
          <a:prstGeom prst="rect">
            <a:avLst/>
          </a:prstGeom>
        </p:spPr>
      </p:pic>
      <p:pic>
        <p:nvPicPr>
          <p:cNvPr id="9218" name="Picture 2" descr="http://static1.fjcdn.com/thumbnails/comments/The+physics+in+the+new+call+of+duty+games+always+_9dedcb7d1a211fb62e58226279596e4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471" y="3475673"/>
            <a:ext cx="2334406" cy="23344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tatic1.fjcdn.com/thumbnails/comments/The+physics+in+the+new+call+of+duty+games+always+_9dedcb7d1a211fb62e58226279596e4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98560" y="3475673"/>
            <a:ext cx="2334406" cy="2334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50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I’m a nerd</a:t>
            </a:r>
            <a:endParaRPr lang="en-US" dirty="0"/>
          </a:p>
        </p:txBody>
      </p:sp>
      <p:sp>
        <p:nvSpPr>
          <p:cNvPr id="5" name="TextBox 4"/>
          <p:cNvSpPr txBox="1"/>
          <p:nvPr/>
        </p:nvSpPr>
        <p:spPr>
          <a:xfrm>
            <a:off x="1350499" y="3043090"/>
            <a:ext cx="5922530" cy="2062103"/>
          </a:xfrm>
          <a:prstGeom prst="rect">
            <a:avLst/>
          </a:prstGeom>
          <a:noFill/>
        </p:spPr>
        <p:txBody>
          <a:bodyPr wrap="square" rtlCol="0">
            <a:spAutoFit/>
          </a:bodyPr>
          <a:lstStyle/>
          <a:p>
            <a:r>
              <a:rPr lang="en-US" sz="3200" dirty="0">
                <a:solidFill>
                  <a:schemeClr val="bg1">
                    <a:lumMod val="20000"/>
                    <a:lumOff val="80000"/>
                  </a:schemeClr>
                </a:solidFill>
              </a:rPr>
              <a:t> {{{napkin</a:t>
            </a:r>
          </a:p>
          <a:p>
            <a:r>
              <a:rPr lang="en-US" sz="3200" dirty="0">
                <a:solidFill>
                  <a:schemeClr val="bg1">
                    <a:lumMod val="20000"/>
                    <a:lumOff val="80000"/>
                  </a:schemeClr>
                </a:solidFill>
              </a:rPr>
              <a:t>      client-&gt;server: HELO</a:t>
            </a:r>
          </a:p>
          <a:p>
            <a:r>
              <a:rPr lang="en-US" sz="3200" dirty="0">
                <a:solidFill>
                  <a:schemeClr val="bg1">
                    <a:lumMod val="20000"/>
                    <a:lumOff val="80000"/>
                  </a:schemeClr>
                </a:solidFill>
              </a:rPr>
              <a:t>      server-&gt;client: OK</a:t>
            </a:r>
          </a:p>
          <a:p>
            <a:r>
              <a:rPr lang="en-US" sz="3200" dirty="0" smtClean="0">
                <a:solidFill>
                  <a:schemeClr val="bg1">
                    <a:lumMod val="20000"/>
                    <a:lumOff val="80000"/>
                  </a:schemeClr>
                </a:solidFill>
              </a:rPr>
              <a:t>  }}}</a:t>
            </a:r>
            <a:endParaRPr lang="en-US" sz="3200" dirty="0">
              <a:solidFill>
                <a:schemeClr val="bg1">
                  <a:lumMod val="20000"/>
                  <a:lumOff val="80000"/>
                </a:schemeClr>
              </a:solidFill>
            </a:endParaRPr>
          </a:p>
        </p:txBody>
      </p:sp>
      <p:sp>
        <p:nvSpPr>
          <p:cNvPr id="6" name="Content Placeholder 5"/>
          <p:cNvSpPr>
            <a:spLocks noGrp="1"/>
          </p:cNvSpPr>
          <p:nvPr>
            <p:ph idx="1"/>
          </p:nvPr>
        </p:nvSpPr>
        <p:spPr>
          <a:xfrm>
            <a:off x="5296517" y="5309828"/>
            <a:ext cx="4297649" cy="1593530"/>
          </a:xfrm>
        </p:spPr>
        <p:txBody>
          <a:bodyPr/>
          <a:lstStyle/>
          <a:p>
            <a:pPr marL="0" indent="0">
              <a:buNone/>
            </a:pPr>
            <a:r>
              <a:rPr lang="en-US" dirty="0" smtClean="0"/>
              <a:t>renders as…</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7385" y="4664985"/>
            <a:ext cx="4230467" cy="311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301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Seriously</a:t>
            </a:r>
            <a:endParaRPr lang="en-US" dirty="0"/>
          </a:p>
        </p:txBody>
      </p:sp>
      <p:sp>
        <p:nvSpPr>
          <p:cNvPr id="3" name="Content Placeholder 2"/>
          <p:cNvSpPr>
            <a:spLocks noGrp="1"/>
          </p:cNvSpPr>
          <p:nvPr>
            <p:ph idx="1"/>
          </p:nvPr>
        </p:nvSpPr>
        <p:spPr>
          <a:xfrm>
            <a:off x="1403722" y="3559127"/>
            <a:ext cx="13212609" cy="3362179"/>
          </a:xfrm>
        </p:spPr>
        <p:txBody>
          <a:bodyPr/>
          <a:lstStyle/>
          <a:p>
            <a:pPr marL="0" indent="0">
              <a:buNone/>
            </a:pPr>
            <a:r>
              <a:rPr lang="en-US" dirty="0" smtClean="0"/>
              <a:t>It’s that kind of stuff that makes me think this Wiki is a winner in the long run.</a:t>
            </a:r>
            <a:endParaRPr lang="en-US" dirty="0"/>
          </a:p>
        </p:txBody>
      </p:sp>
    </p:spTree>
    <p:extLst>
      <p:ext uri="{BB962C8B-B14F-4D97-AF65-F5344CB8AC3E}">
        <p14:creationId xmlns:p14="http://schemas.microsoft.com/office/powerpoint/2010/main" val="310058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80" y="1129478"/>
            <a:ext cx="14812349" cy="770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rot="10800000">
            <a:off x="12562448" y="2658792"/>
            <a:ext cx="3319976" cy="87219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6393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2"/>
              </a:rPr>
              <a:t>https://</a:t>
            </a:r>
            <a:r>
              <a:rPr lang="en-US" dirty="0" smtClean="0">
                <a:hlinkClick r:id="rId2"/>
              </a:rPr>
              <a:t>github.com/blog/774-git-powered-wikis-improved</a:t>
            </a:r>
            <a:endParaRPr lang="en-US" dirty="0" smtClean="0"/>
          </a:p>
          <a:p>
            <a:r>
              <a:rPr lang="en-US" dirty="0">
                <a:hlinkClick r:id="rId3"/>
              </a:rPr>
              <a:t>https://</a:t>
            </a:r>
            <a:r>
              <a:rPr lang="en-US" dirty="0" smtClean="0">
                <a:hlinkClick r:id="rId3"/>
              </a:rPr>
              <a:t>github.com/blog/699-making-github-more-open-git-backed-wikis</a:t>
            </a:r>
            <a:endParaRPr lang="en-US" dirty="0" smtClean="0"/>
          </a:p>
          <a:p>
            <a:r>
              <a:rPr lang="en-US" dirty="0">
                <a:hlinkClick r:id="rId4"/>
              </a:rPr>
              <a:t>https://</a:t>
            </a:r>
            <a:r>
              <a:rPr lang="en-US" dirty="0" smtClean="0">
                <a:hlinkClick r:id="rId4"/>
              </a:rPr>
              <a:t>github.com/github/gollum</a:t>
            </a:r>
            <a:endParaRPr lang="en-US" dirty="0" smtClean="0"/>
          </a:p>
          <a:p>
            <a:r>
              <a:rPr lang="en-US" dirty="0">
                <a:hlinkClick r:id="rId5"/>
              </a:rPr>
              <a:t>http://pygments.org/faq</a:t>
            </a:r>
            <a:r>
              <a:rPr lang="en-US" dirty="0" smtClean="0">
                <a:hlinkClick r:id="rId5"/>
              </a:rPr>
              <a:t>/</a:t>
            </a:r>
            <a:endParaRPr lang="en-US" dirty="0" smtClean="0"/>
          </a:p>
          <a:p>
            <a:r>
              <a:rPr lang="en-US" dirty="0">
                <a:hlinkClick r:id="rId6"/>
              </a:rPr>
              <a:t>http://</a:t>
            </a:r>
            <a:r>
              <a:rPr lang="en-US" dirty="0" smtClean="0">
                <a:hlinkClick r:id="rId6"/>
              </a:rPr>
              <a:t>daringfireball.net/projects/markdown/basics</a:t>
            </a:r>
            <a:r>
              <a:rPr lang="en-US" dirty="0" smtClean="0"/>
              <a:t> </a:t>
            </a:r>
          </a:p>
          <a:p>
            <a:endParaRPr lang="en-US" dirty="0"/>
          </a:p>
        </p:txBody>
      </p:sp>
    </p:spTree>
    <p:extLst>
      <p:ext uri="{BB962C8B-B14F-4D97-AF65-F5344CB8AC3E}">
        <p14:creationId xmlns:p14="http://schemas.microsoft.com/office/powerpoint/2010/main" val="344314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or Not Open</a:t>
            </a:r>
            <a:endParaRPr lang="en-US" dirty="0"/>
          </a:p>
        </p:txBody>
      </p:sp>
      <p:sp>
        <p:nvSpPr>
          <p:cNvPr id="3" name="Content Placeholder 2"/>
          <p:cNvSpPr>
            <a:spLocks noGrp="1"/>
          </p:cNvSpPr>
          <p:nvPr>
            <p:ph idx="1"/>
          </p:nvPr>
        </p:nvSpPr>
        <p:spPr/>
        <p:txBody>
          <a:bodyPr/>
          <a:lstStyle/>
          <a:p>
            <a:r>
              <a:rPr lang="en-US" dirty="0" smtClean="0"/>
              <a:t>You decide…</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121" y="3849712"/>
            <a:ext cx="8546339" cy="331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3619744" y="5317584"/>
            <a:ext cx="1589649" cy="87219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16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on </a:t>
            </a:r>
            <a:r>
              <a:rPr lang="en-US" dirty="0" err="1" smtClean="0"/>
              <a:t>Golumn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Gollum – A wiki built on top of </a:t>
            </a:r>
            <a:r>
              <a:rPr lang="en-US" dirty="0" err="1" smtClean="0"/>
              <a:t>Git</a:t>
            </a:r>
            <a:endParaRPr lang="en-US" dirty="0" smtClean="0"/>
          </a:p>
          <a:p>
            <a:r>
              <a:rPr lang="en-US" dirty="0" smtClean="0"/>
              <a:t>Supports</a:t>
            </a:r>
          </a:p>
          <a:p>
            <a:pPr lvl="1"/>
            <a:r>
              <a:rPr lang="en-US" dirty="0" smtClean="0"/>
              <a:t>Sidebar files: </a:t>
            </a:r>
            <a:r>
              <a:rPr lang="en-US" dirty="0"/>
              <a:t>_</a:t>
            </a:r>
            <a:r>
              <a:rPr lang="en-US" dirty="0" err="1"/>
              <a:t>Sidebar.ext</a:t>
            </a:r>
            <a:endParaRPr lang="en-US" dirty="0" smtClean="0"/>
          </a:p>
          <a:p>
            <a:pPr lvl="1"/>
            <a:r>
              <a:rPr lang="en-US" dirty="0" smtClean="0"/>
              <a:t>Header files: _</a:t>
            </a:r>
            <a:r>
              <a:rPr lang="en-US" dirty="0" err="1" smtClean="0"/>
              <a:t>Header.ext</a:t>
            </a:r>
            <a:endParaRPr lang="en-US" dirty="0" smtClean="0"/>
          </a:p>
          <a:p>
            <a:pPr lvl="1"/>
            <a:r>
              <a:rPr lang="en-US" dirty="0" smtClean="0"/>
              <a:t>Footer files: _</a:t>
            </a:r>
            <a:r>
              <a:rPr lang="en-US" dirty="0" err="1" smtClean="0"/>
              <a:t>Footer.ext</a:t>
            </a:r>
            <a:endParaRPr lang="en-US" dirty="0" smtClean="0"/>
          </a:p>
          <a:p>
            <a:r>
              <a:rPr lang="en-US" dirty="0" smtClean="0"/>
              <a:t>HTML Sanitized </a:t>
            </a:r>
            <a:r>
              <a:rPr lang="en-US" dirty="0" smtClean="0">
                <a:sym typeface="Wingdings" pitchFamily="2" charset="2"/>
              </a:rPr>
              <a:t></a:t>
            </a:r>
          </a:p>
          <a:p>
            <a:pPr lvl="1"/>
            <a:r>
              <a:rPr lang="en-US" dirty="0" smtClean="0">
                <a:sym typeface="Wingdings" pitchFamily="2" charset="2"/>
              </a:rPr>
              <a:t>Supposed to be a good thing, but means no custom CSS </a:t>
            </a:r>
            <a:endParaRPr lang="en-US" dirty="0"/>
          </a:p>
        </p:txBody>
      </p:sp>
    </p:spTree>
    <p:extLst>
      <p:ext uri="{BB962C8B-B14F-4D97-AF65-F5344CB8AC3E}">
        <p14:creationId xmlns:p14="http://schemas.microsoft.com/office/powerpoint/2010/main" val="3013489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They’re just another Repo</a:t>
            </a:r>
            <a:endParaRPr lang="en-US" dirty="0"/>
          </a:p>
        </p:txBody>
      </p:sp>
      <p:sp>
        <p:nvSpPr>
          <p:cNvPr id="3" name="Content Placeholder 2"/>
          <p:cNvSpPr>
            <a:spLocks noGrp="1"/>
          </p:cNvSpPr>
          <p:nvPr>
            <p:ph idx="1"/>
          </p:nvPr>
        </p:nvSpPr>
        <p:spPr/>
        <p:txBody>
          <a:bodyPr>
            <a:normAutofit/>
          </a:bodyPr>
          <a:lstStyle/>
          <a:p>
            <a:r>
              <a:rPr lang="en-US" dirty="0" smtClean="0"/>
              <a:t>Every </a:t>
            </a:r>
            <a:r>
              <a:rPr lang="en-US" dirty="0" err="1" smtClean="0"/>
              <a:t>Github</a:t>
            </a:r>
            <a:r>
              <a:rPr lang="en-US" dirty="0" smtClean="0"/>
              <a:t> project has a Wiki </a:t>
            </a:r>
            <a:r>
              <a:rPr lang="en-US" dirty="0" smtClean="0">
                <a:solidFill>
                  <a:schemeClr val="bg1">
                    <a:lumMod val="60000"/>
                    <a:lumOff val="40000"/>
                  </a:schemeClr>
                </a:solidFill>
              </a:rPr>
              <a:t>repo</a:t>
            </a:r>
          </a:p>
          <a:p>
            <a:pPr lvl="1"/>
            <a:r>
              <a:rPr lang="en-US" dirty="0"/>
              <a:t>git@github.com</a:t>
            </a:r>
            <a:r>
              <a:rPr lang="en-US" dirty="0" smtClean="0"/>
              <a:t>:</a:t>
            </a:r>
            <a:r>
              <a:rPr lang="en-US" i="1" dirty="0" smtClean="0"/>
              <a:t>&lt;Org&gt;</a:t>
            </a:r>
            <a:r>
              <a:rPr lang="en-US" dirty="0" smtClean="0"/>
              <a:t>/</a:t>
            </a:r>
            <a:r>
              <a:rPr lang="en-US" i="1" dirty="0" smtClean="0"/>
              <a:t>&lt;</a:t>
            </a:r>
            <a:r>
              <a:rPr lang="en-US" i="1" dirty="0" err="1" smtClean="0"/>
              <a:t>Proj</a:t>
            </a:r>
            <a:r>
              <a:rPr lang="en-US" i="1" dirty="0" smtClean="0"/>
              <a:t>&gt;</a:t>
            </a:r>
            <a:r>
              <a:rPr lang="en-US" dirty="0" smtClean="0"/>
              <a:t>.</a:t>
            </a:r>
            <a:r>
              <a:rPr lang="en-US" dirty="0" err="1" smtClean="0"/>
              <a:t>wiki.git</a:t>
            </a:r>
            <a:endParaRPr lang="en-US" dirty="0"/>
          </a:p>
          <a:p>
            <a:pPr lvl="1"/>
            <a:r>
              <a:rPr lang="en-US" dirty="0" smtClean="0"/>
              <a:t>Example: </a:t>
            </a:r>
            <a:r>
              <a:rPr lang="en-US" dirty="0" err="1" smtClean="0"/>
              <a:t>git@github.com:SparkDevNetwork</a:t>
            </a:r>
            <a:r>
              <a:rPr lang="en-US" dirty="0" smtClean="0"/>
              <a:t>/Rock-</a:t>
            </a:r>
            <a:r>
              <a:rPr lang="en-US" dirty="0" err="1" smtClean="0"/>
              <a:t>ChMS.wiki.git</a:t>
            </a:r>
            <a:endParaRPr lang="en-US" dirty="0" smtClean="0"/>
          </a:p>
          <a:p>
            <a:r>
              <a:rPr lang="en-US" dirty="0"/>
              <a:t>Each </a:t>
            </a:r>
            <a:r>
              <a:rPr lang="en-US" dirty="0" smtClean="0"/>
              <a:t>page </a:t>
            </a:r>
            <a:r>
              <a:rPr lang="en-US" dirty="0"/>
              <a:t>is a file in a </a:t>
            </a:r>
            <a:r>
              <a:rPr lang="en-US" dirty="0" smtClean="0"/>
              <a:t>directory.</a:t>
            </a:r>
          </a:p>
          <a:p>
            <a:r>
              <a:rPr lang="en-US" dirty="0" smtClean="0"/>
              <a:t>Each </a:t>
            </a:r>
            <a:r>
              <a:rPr lang="en-US" dirty="0"/>
              <a:t>change is a commit</a:t>
            </a:r>
            <a:r>
              <a:rPr lang="en-US" dirty="0" smtClean="0"/>
              <a:t>.</a:t>
            </a:r>
          </a:p>
        </p:txBody>
      </p:sp>
    </p:spTree>
    <p:extLst>
      <p:ext uri="{BB962C8B-B14F-4D97-AF65-F5344CB8AC3E}">
        <p14:creationId xmlns:p14="http://schemas.microsoft.com/office/powerpoint/2010/main" val="42980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585" y="776288"/>
            <a:ext cx="8972428" cy="7936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16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History</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157" y="2616518"/>
            <a:ext cx="11713845" cy="559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rot="10800000">
            <a:off x="13490915" y="2447776"/>
            <a:ext cx="1814734" cy="87219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178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a:t>
            </a:r>
            <a:endParaRPr lang="en-US" dirty="0"/>
          </a:p>
        </p:txBody>
      </p:sp>
      <p:sp>
        <p:nvSpPr>
          <p:cNvPr id="3" name="Content Placeholder 2"/>
          <p:cNvSpPr>
            <a:spLocks noGrp="1"/>
          </p:cNvSpPr>
          <p:nvPr>
            <p:ph idx="1"/>
          </p:nvPr>
        </p:nvSpPr>
        <p:spPr/>
        <p:txBody>
          <a:bodyPr/>
          <a:lstStyle/>
          <a:p>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943" y="2353115"/>
            <a:ext cx="14532192" cy="4371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a:xfrm rot="10800000">
            <a:off x="3573192" y="3235564"/>
            <a:ext cx="1814734" cy="87219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1229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79" y="2759757"/>
            <a:ext cx="14613183" cy="4485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6567970"/>
      </p:ext>
    </p:extLst>
  </p:cSld>
  <p:clrMapOvr>
    <a:masterClrMapping/>
  </p:clrMapOvr>
</p:sld>
</file>

<file path=ppt/theme/theme1.xml><?xml version="1.0" encoding="utf-8"?>
<a:theme xmlns:a="http://schemas.openxmlformats.org/drawingml/2006/main" name="2012template_powerpoint">
  <a:themeElements>
    <a:clrScheme name="RC2012">
      <a:dk1>
        <a:sysClr val="windowText" lastClr="000000"/>
      </a:dk1>
      <a:lt1>
        <a:srgbClr val="00FF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FF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2012template_powerpoint</Template>
  <TotalTime>118</TotalTime>
  <Words>468</Words>
  <Application>Microsoft Office PowerPoint</Application>
  <PresentationFormat>Custom</PresentationFormat>
  <Paragraphs>93</Paragraphs>
  <Slides>20</Slides>
  <Notes>3</Notes>
  <HiddenSlides>0</HiddenSlides>
  <MMClips>1</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2012template_powerpoint</vt:lpstr>
      <vt:lpstr>Github Backed Wikis</vt:lpstr>
      <vt:lpstr>PowerPoint Presentation</vt:lpstr>
      <vt:lpstr>Open or Not Open</vt:lpstr>
      <vt:lpstr>Built on Golumn</vt:lpstr>
      <vt:lpstr>They’re just another Repo</vt:lpstr>
      <vt:lpstr>PowerPoint Presentation</vt:lpstr>
      <vt:lpstr>Page History</vt:lpstr>
      <vt:lpstr>Compare!</vt:lpstr>
      <vt:lpstr>Nice</vt:lpstr>
      <vt:lpstr>Markup … Markdown!</vt:lpstr>
      <vt:lpstr>Huh?</vt:lpstr>
      <vt:lpstr>Trivial Syntax Highlighting</vt:lpstr>
      <vt:lpstr>Supported Lexers</vt:lpstr>
      <vt:lpstr>Images?</vt:lpstr>
      <vt:lpstr>PowerPoint Presentation</vt:lpstr>
      <vt:lpstr>…Or get fancy</vt:lpstr>
      <vt:lpstr>Sequence Diagrams!</vt:lpstr>
      <vt:lpstr>Ok, I’m a nerd</vt:lpstr>
      <vt:lpstr>But Seriously</vt:lpstr>
      <vt:lpstr>References</vt:lpstr>
    </vt:vector>
  </TitlesOfParts>
  <Company>Windows 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Backed Wikis</dc:title>
  <dc:creator>Nick Airdo</dc:creator>
  <cp:lastModifiedBy>Nick Airdo</cp:lastModifiedBy>
  <cp:revision>13</cp:revision>
  <dcterms:created xsi:type="dcterms:W3CDTF">2012-10-04T21:15:38Z</dcterms:created>
  <dcterms:modified xsi:type="dcterms:W3CDTF">2012-10-04T23:14:10Z</dcterms:modified>
</cp:coreProperties>
</file>