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  <p:sldId id="263" r:id="rId7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45" autoAdjust="0"/>
  </p:normalViewPr>
  <p:slideViewPr>
    <p:cSldViewPr snapToGrid="0" snapToObjects="1">
      <p:cViewPr>
        <p:scale>
          <a:sx n="68" d="100"/>
          <a:sy n="68" d="100"/>
        </p:scale>
        <p:origin x="-54" y="-216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github.com/bootstr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github.com/bootstrap/getting-starte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Arena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Bootstrap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Nick Airdo</a:t>
            </a:r>
          </a:p>
          <a:p>
            <a:r>
              <a:rPr lang="en-US" dirty="0" smtClean="0"/>
              <a:t>Web Monkey</a:t>
            </a:r>
            <a:endParaRPr lang="en-US" dirty="0"/>
          </a:p>
          <a:p>
            <a:r>
              <a:rPr lang="en-US" dirty="0"/>
              <a:t>Central Christian Church AZ (</a:t>
            </a:r>
            <a:r>
              <a:rPr lang="en-US" dirty="0" err="1"/>
              <a:t>Cccev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Email: Nick.Airdo@CentralAZ.com</a:t>
            </a:r>
          </a:p>
          <a:p>
            <a:r>
              <a:rPr lang="en-US" dirty="0"/>
              <a:t>Twitter: @</a:t>
            </a:r>
            <a:r>
              <a:rPr lang="en-US" dirty="0" err="1" smtClean="0"/>
              <a:t>airdo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is eating this dog food</a:t>
            </a:r>
          </a:p>
          <a:p>
            <a:r>
              <a:rPr lang="en-US" dirty="0" smtClean="0"/>
              <a:t>It tastes pretty good</a:t>
            </a:r>
          </a:p>
          <a:p>
            <a:r>
              <a:rPr lang="en-US" dirty="0" smtClean="0"/>
              <a:t>“Bootstrap Themes” are here:</a:t>
            </a:r>
          </a:p>
          <a:p>
            <a:pPr lvl="1"/>
            <a:r>
              <a:rPr lang="en-US" dirty="0" smtClean="0"/>
              <a:t>Bootswatch.com</a:t>
            </a:r>
          </a:p>
          <a:p>
            <a:pPr lvl="1"/>
            <a:r>
              <a:rPr lang="en-US" dirty="0" smtClean="0"/>
              <a:t>Wrapbootstrap.com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Bootstrap 2.1.x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http://twitter.github.com/bootstrap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Unzip into folder: Arena/Templates/&lt;ORG&gt;/</a:t>
            </a:r>
            <a:r>
              <a:rPr lang="en-US" dirty="0" err="1" smtClean="0"/>
              <a:t>MyTheme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:\...\ARENA\TEMPLATES\CCCEV\RC2012</a:t>
            </a:r>
            <a:endParaRPr lang="en-US" dirty="0"/>
          </a:p>
          <a:p>
            <a:r>
              <a:rPr lang="en-US" dirty="0"/>
              <a:t>+---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|       bootstrap-responsive.css</a:t>
            </a:r>
          </a:p>
          <a:p>
            <a:r>
              <a:rPr lang="en-US" dirty="0"/>
              <a:t>|       bootstrap-responsive.min.css</a:t>
            </a:r>
          </a:p>
          <a:p>
            <a:r>
              <a:rPr lang="en-US" dirty="0"/>
              <a:t>|       bootstrap.css</a:t>
            </a:r>
          </a:p>
          <a:p>
            <a:r>
              <a:rPr lang="en-US" dirty="0"/>
              <a:t>|       bootstrap.min.css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+---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|       glyphicons-halflings-white.png</a:t>
            </a:r>
          </a:p>
          <a:p>
            <a:r>
              <a:rPr lang="en-US" dirty="0"/>
              <a:t>|       glyphicons-halflings.png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\---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        bootstrap.js</a:t>
            </a:r>
          </a:p>
          <a:p>
            <a:r>
              <a:rPr lang="en-US" dirty="0"/>
              <a:t>        bootstrap.min.js</a:t>
            </a:r>
          </a:p>
        </p:txBody>
      </p:sp>
    </p:spTree>
    <p:extLst>
      <p:ext uri="{BB962C8B-B14F-4D97-AF65-F5344CB8AC3E}">
        <p14:creationId xmlns:p14="http://schemas.microsoft.com/office/powerpoint/2010/main" val="381088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ASCX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</a:t>
            </a:r>
            <a:r>
              <a:rPr lang="en-US" dirty="0"/>
              <a:t>Bootstrap </a:t>
            </a:r>
            <a:r>
              <a:rPr lang="en-US" dirty="0" smtClean="0"/>
              <a:t>basics: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twitter.github.com/bootstrap/getting-started.html#html-template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7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Compatible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create something like this: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9910"/>
              </p:ext>
            </p:extLst>
          </p:nvPr>
        </p:nvGraphicFramePr>
        <p:xfrm>
          <a:off x="1392238" y="3819690"/>
          <a:ext cx="12366625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12374280" imgH="4528440" progId="Word.OpenDocumentText.12">
                  <p:embed/>
                </p:oleObj>
              </mc:Choice>
              <mc:Fallback>
                <p:oleObj name="Document" r:id="rId3" imgW="12374280" imgH="4528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238" y="3819690"/>
                        <a:ext cx="12366625" cy="43338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830095"/>
      </p:ext>
    </p:extLst>
  </p:cSld>
  <p:clrMapOvr>
    <a:masterClrMapping/>
  </p:clrMapOvr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1359</TotalTime>
  <Words>109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2012template_powerpoint</vt:lpstr>
      <vt:lpstr>OpenDocument Text</vt:lpstr>
      <vt:lpstr>Responsive Arena Template</vt:lpstr>
      <vt:lpstr>Why Bootstrap?</vt:lpstr>
      <vt:lpstr>Download Bootstrap 2.1.x</vt:lpstr>
      <vt:lpstr>Like this…</vt:lpstr>
      <vt:lpstr>Create ASCX Template</vt:lpstr>
      <vt:lpstr>Bootstrap Compatible Nav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Arena Template</dc:title>
  <dc:creator>Nick Airdo</dc:creator>
  <cp:lastModifiedBy>Nick Airdo</cp:lastModifiedBy>
  <cp:revision>3</cp:revision>
  <dcterms:created xsi:type="dcterms:W3CDTF">2012-10-03T23:30:19Z</dcterms:created>
  <dcterms:modified xsi:type="dcterms:W3CDTF">2012-10-04T22:09:43Z</dcterms:modified>
</cp:coreProperties>
</file>