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59" r:id="rId5"/>
    <p:sldId id="266" r:id="rId6"/>
    <p:sldId id="262" r:id="rId7"/>
    <p:sldId id="260" r:id="rId8"/>
    <p:sldId id="261" r:id="rId9"/>
    <p:sldId id="264" r:id="rId10"/>
    <p:sldId id="267" r:id="rId11"/>
    <p:sldId id="257" r:id="rId12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4645" autoAdjust="0"/>
  </p:normalViewPr>
  <p:slideViewPr>
    <p:cSldViewPr snapToGrid="0" snapToObjects="1">
      <p:cViewPr varScale="1">
        <p:scale>
          <a:sx n="79" d="100"/>
          <a:sy n="79" d="100"/>
        </p:scale>
        <p:origin x="120" y="102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9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6751" y="366186"/>
            <a:ext cx="3657957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79" y="366186"/>
            <a:ext cx="10702912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7"/>
            <a:ext cx="1381895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7"/>
            <a:ext cx="7183258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4"/>
            <a:ext cx="718325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7"/>
            <a:ext cx="7186080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4"/>
            <a:ext cx="718608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5"/>
            <a:ext cx="5348634" cy="154940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0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4"/>
            <a:ext cx="9754553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2"/>
            <a:ext cx="9754553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08974"/>
            <a:ext cx="14631829" cy="1524000"/>
          </a:xfrm>
          <a:prstGeom prst="rect">
            <a:avLst/>
          </a:prstGeom>
        </p:spPr>
        <p:txBody>
          <a:bodyPr vert="horz" lIns="156317" tIns="78158" rIns="156317" bIns="781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353115"/>
            <a:ext cx="14631829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80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9B9FA0F-A1C0-F440-AAD1-C3629897A088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76" y="8475135"/>
            <a:ext cx="5148236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1272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823E3170-C327-6549-83AD-2861637E1F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1583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88" indent="-586188" algn="l" defTabSz="78158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959" indent="-390792" algn="l" defTabSz="781583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riam-webster.com/dictionary/inspir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Database to Rule Them 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/>
              <a:t>Chris Kehayias</a:t>
            </a:r>
          </a:p>
          <a:p>
            <a:pPr algn="r"/>
            <a:r>
              <a:rPr lang="en-US" sz="2400" dirty="0" smtClean="0"/>
              <a:t>Calvary Chapel Melbourne</a:t>
            </a:r>
          </a:p>
        </p:txBody>
      </p:sp>
    </p:spTree>
    <p:extLst>
      <p:ext uri="{BB962C8B-B14F-4D97-AF65-F5344CB8AC3E}">
        <p14:creationId xmlns:p14="http://schemas.microsoft.com/office/powerpoint/2010/main" val="207213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/ Free</a:t>
            </a:r>
          </a:p>
          <a:p>
            <a:r>
              <a:rPr lang="en-US" dirty="0" smtClean="0"/>
              <a:t>Mobile Access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670" y="1276311"/>
            <a:ext cx="4219048" cy="7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7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733926"/>
            <a:ext cx="14631829" cy="7434293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148apps.biz/wp-content/uploads/2012/02/twil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580" y="4301499"/>
            <a:ext cx="3621711" cy="112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echbikers.com/wp-content/uploads/2012/09/sendgri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721" y="2538091"/>
            <a:ext cx="4651431" cy="142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TlvIxpl2ahq1Oj-w_IvofeMPlkSVdjcqsUk8t4SZtC7bRxTPpv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38" y="2538091"/>
            <a:ext cx="36671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738" y="4137360"/>
            <a:ext cx="1904762" cy="6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279" y="5078439"/>
            <a:ext cx="2476190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years we deployed </a:t>
            </a:r>
            <a:r>
              <a:rPr lang="en-US" dirty="0" err="1" smtClean="0"/>
              <a:t>MinistryPlatform</a:t>
            </a:r>
            <a:endParaRPr lang="en-US" dirty="0" smtClean="0"/>
          </a:p>
          <a:p>
            <a:r>
              <a:rPr lang="en-US" dirty="0" smtClean="0"/>
              <a:t>4 “other” databases were decommissioned within 4 months</a:t>
            </a:r>
          </a:p>
          <a:p>
            <a:r>
              <a:rPr lang="en-US" dirty="0" smtClean="0"/>
              <a:t>The beginning of a dream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ONE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Precious</a:t>
            </a:r>
            <a:endParaRPr lang="en-US" dirty="0"/>
          </a:p>
        </p:txBody>
      </p:sp>
      <p:pic>
        <p:nvPicPr>
          <p:cNvPr id="2050" name="Picture 2" descr="http://images.businessweek.com/ss/07/03/0322_motion_capture/image/slid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2935705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07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ONE application</a:t>
            </a:r>
          </a:p>
          <a:p>
            <a:r>
              <a:rPr lang="en-US" dirty="0" smtClean="0"/>
              <a:t>Keep the data in ONE location</a:t>
            </a:r>
          </a:p>
          <a:p>
            <a:r>
              <a:rPr lang="en-US" dirty="0" smtClean="0"/>
              <a:t>Get our Congregation to ONE Username / Password</a:t>
            </a:r>
          </a:p>
          <a:p>
            <a:r>
              <a:rPr lang="en-US" dirty="0" smtClean="0"/>
              <a:t>Goal of ONE reporting context on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Journey Not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ievolve.org/wp-content/uploads/2011/07/frodo_s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294" y="2879417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72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/ 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Vision: </a:t>
            </a:r>
            <a:r>
              <a:rPr lang="en-US" dirty="0"/>
              <a:t>something seen in a </a:t>
            </a:r>
            <a:r>
              <a:rPr lang="en-US" dirty="0" smtClean="0"/>
              <a:t>dream or trance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supernatural appearance that conveys a </a:t>
            </a:r>
            <a:r>
              <a:rPr lang="en-US" dirty="0" smtClean="0"/>
              <a:t>revelation</a:t>
            </a:r>
          </a:p>
          <a:p>
            <a:r>
              <a:rPr lang="en-US" dirty="0" smtClean="0"/>
              <a:t>Inspiration: </a:t>
            </a:r>
            <a:r>
              <a:rPr lang="en-US" dirty="0"/>
              <a:t>the quality or state of being </a:t>
            </a:r>
            <a:r>
              <a:rPr lang="en-US" dirty="0" smtClean="0">
                <a:hlinkClick r:id="rId2"/>
              </a:rPr>
              <a:t>inspired</a:t>
            </a:r>
            <a:endParaRPr lang="en-US" dirty="0" smtClean="0"/>
          </a:p>
          <a:p>
            <a:r>
              <a:rPr lang="en-US" dirty="0" smtClean="0"/>
              <a:t>Information versus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9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035" y="3572163"/>
            <a:ext cx="2876190" cy="12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48" y="5359129"/>
            <a:ext cx="10895238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729" y="2357877"/>
            <a:ext cx="6590476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772" y="520878"/>
            <a:ext cx="12044674" cy="125453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ministryPanel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4" y="1952642"/>
            <a:ext cx="11238095" cy="42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159" y="2353115"/>
            <a:ext cx="5502526" cy="65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" y="2176325"/>
            <a:ext cx="5748464" cy="6650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60" y="2176325"/>
            <a:ext cx="6866667" cy="66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993" y="4311758"/>
            <a:ext cx="6306208" cy="45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Refresh Cache</Template>
  <TotalTime>302</TotalTime>
  <Words>89</Words>
  <Application>Microsoft Office PowerPoint</Application>
  <PresentationFormat>Custom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One Database to Rule Them All</vt:lpstr>
      <vt:lpstr>History</vt:lpstr>
      <vt:lpstr>Challenges to ONE Database</vt:lpstr>
      <vt:lpstr>ONE Database</vt:lpstr>
      <vt:lpstr>Journey Not Event</vt:lpstr>
      <vt:lpstr>Vision / Inspiration</vt:lpstr>
      <vt:lpstr>iPray</vt:lpstr>
      <vt:lpstr>ministryPanel</vt:lpstr>
      <vt:lpstr>Volunteer Application</vt:lpstr>
      <vt:lpstr>MPMobile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Database to Rule Them All</dc:title>
  <dc:creator>Chris Kehayias</dc:creator>
  <cp:lastModifiedBy>Chris Kehayias</cp:lastModifiedBy>
  <cp:revision>18</cp:revision>
  <dcterms:created xsi:type="dcterms:W3CDTF">2012-09-24T17:49:18Z</dcterms:created>
  <dcterms:modified xsi:type="dcterms:W3CDTF">2012-10-16T15:20:33Z</dcterms:modified>
</cp:coreProperties>
</file>