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3" autoAdjust="0"/>
  </p:normalViewPr>
  <p:slideViewPr>
    <p:cSldViewPr>
      <p:cViewPr varScale="1">
        <p:scale>
          <a:sx n="45" d="100"/>
          <a:sy n="45" d="100"/>
        </p:scale>
        <p:origin x="-1206" y="-10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</a:t>
            </a:r>
            <a:r>
              <a:rPr lang="en-US" baseline="0" dirty="0" smtClean="0"/>
              <a:t> installs SQL Server Express leave the default “Mixed Mode Authentication” and select a good SA password (don’t forget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</a:t>
            </a:r>
            <a:r>
              <a:rPr lang="en-US" baseline="0" dirty="0" smtClean="0"/>
              <a:t> installs SQL Server Express leave the default “Mixed Mode Authentication” and select a good SA password (don’t forget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</a:t>
            </a:r>
            <a:r>
              <a:rPr lang="en-US" baseline="0" dirty="0" smtClean="0"/>
              <a:t> installs SQL Server Express leave the default “Mixed Mode Authentication” and select a good SA password (don’t forget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</a:t>
            </a:r>
            <a:r>
              <a:rPr lang="en-US" baseline="0" dirty="0" smtClean="0"/>
              <a:t> installs SQL Server Express leave the default “Mixed Mode Authentication” and select a good SA password (don’t forget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9"/>
            <a:ext cx="1321308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6"/>
            <a:ext cx="349758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6"/>
            <a:ext cx="1023366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7"/>
            <a:ext cx="1321308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1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39" y="2046817"/>
            <a:ext cx="686832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39" y="2899834"/>
            <a:ext cx="686832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046817"/>
            <a:ext cx="687101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2899834"/>
            <a:ext cx="687101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5"/>
            <a:ext cx="5114132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70"/>
            <a:ext cx="5114132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4"/>
            <a:ext cx="932688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2"/>
            <a:ext cx="9326880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1" y="608974"/>
            <a:ext cx="13990320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2353115"/>
            <a:ext cx="13990320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5"/>
            <a:ext cx="49225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Stuff Making It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 Ake</a:t>
            </a:r>
            <a:endParaRPr lang="en-US" dirty="0"/>
          </a:p>
          <a:p>
            <a:r>
              <a:rPr lang="en-US" dirty="0" smtClean="0"/>
              <a:t>Marketing Director</a:t>
            </a:r>
            <a:endParaRPr lang="en-US" dirty="0"/>
          </a:p>
          <a:p>
            <a:r>
              <a:rPr lang="en-US" dirty="0"/>
              <a:t>Central Christian Church AZ (</a:t>
            </a:r>
            <a:r>
              <a:rPr lang="en-US" dirty="0" err="1"/>
              <a:t>Cccev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 smtClean="0"/>
              <a:t>Jason.Ake@Central</a:t>
            </a:r>
            <a:r>
              <a:rPr lang="en-US" dirty="0" smtClean="0"/>
              <a:t>AZ.com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Ask the Vendor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Back to the Basics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48600" y="2895600"/>
            <a:ext cx="6865620" cy="5501218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frameing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jquery</a:t>
            </a:r>
            <a:r>
              <a:rPr lang="en-US" dirty="0" smtClean="0"/>
              <a:t> sliders</a:t>
            </a:r>
          </a:p>
          <a:p>
            <a:r>
              <a:rPr lang="en-US" dirty="0" smtClean="0"/>
              <a:t>Allows for simple ministry pages without a lot of development time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81977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5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Page Modifying Modules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48600" y="2895600"/>
            <a:ext cx="68656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Basic web functions that allow a web admin to modify a single page without effecting the site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3" y="3048000"/>
            <a:ext cx="673750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Don’t Be Afraid to Ask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48600" y="2895600"/>
            <a:ext cx="68656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Web Admin should Partner with Development Team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 r="9682"/>
          <a:stretch/>
        </p:blipFill>
        <p:spPr bwMode="auto">
          <a:xfrm>
            <a:off x="1371600" y="2743200"/>
            <a:ext cx="552893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Don’t Be Afraid to Fail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48600" y="2895600"/>
            <a:ext cx="68656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Try New Things</a:t>
            </a:r>
          </a:p>
          <a:p>
            <a:r>
              <a:rPr lang="en-US" dirty="0" smtClean="0"/>
              <a:t>Use Available Services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22" y="4536558"/>
            <a:ext cx="5115878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s://www.zopim.com/static/www_new/images/logo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1" y="3197501"/>
            <a:ext cx="2743200" cy="11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1156</TotalTime>
  <Words>190</Words>
  <Application>Microsoft Office PowerPoint</Application>
  <PresentationFormat>Custom</PresentationFormat>
  <Paragraphs>27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</vt:lpstr>
      <vt:lpstr>Web Stuff Making It Work</vt:lpstr>
      <vt:lpstr>Don’t Ask the Vendor</vt:lpstr>
      <vt:lpstr>Back to the Basics</vt:lpstr>
      <vt:lpstr>Page Modifying Modules</vt:lpstr>
      <vt:lpstr>Don’t Be Afraid to Ask</vt:lpstr>
      <vt:lpstr>Don’t Be Afraid to Fail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Workshop 101</dc:title>
  <dc:creator>Nick Airdo</dc:creator>
  <cp:lastModifiedBy>ThinkTank</cp:lastModifiedBy>
  <cp:revision>92</cp:revision>
  <dcterms:created xsi:type="dcterms:W3CDTF">2011-09-14T16:55:42Z</dcterms:created>
  <dcterms:modified xsi:type="dcterms:W3CDTF">2012-10-15T17:03:51Z</dcterms:modified>
</cp:coreProperties>
</file>