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4" r:id="rId7"/>
    <p:sldId id="263" r:id="rId8"/>
    <p:sldId id="262" r:id="rId9"/>
    <p:sldId id="266" r:id="rId10"/>
    <p:sldId id="265" r:id="rId11"/>
  </p:sldIdLst>
  <p:sldSz cx="16257588" cy="9144000"/>
  <p:notesSz cx="6858000" cy="9144000"/>
  <p:defaultTextStyle>
    <a:defPPr>
      <a:defRPr lang="en-US"/>
    </a:defPPr>
    <a:lvl1pPr marL="0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1583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3167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44750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26334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07917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689500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71084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52667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6" autoAdjust="0"/>
    <p:restoredTop sz="81929" autoAdjust="0"/>
  </p:normalViewPr>
  <p:slideViewPr>
    <p:cSldViewPr snapToGrid="0" snapToObjects="1">
      <p:cViewPr>
        <p:scale>
          <a:sx n="60" d="100"/>
          <a:sy n="60" d="100"/>
        </p:scale>
        <p:origin x="-486" y="-348"/>
      </p:cViewPr>
      <p:guideLst>
        <p:guide orient="horz" pos="2880"/>
        <p:guide pos="51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39D31-94E9-450E-A8A1-1A06236AF8B4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65F9B-2B3A-474A-A71A-EB394F664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51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65F9B-2B3A-474A-A71A-EB394F6646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9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65F9B-2B3A-474A-A71A-EB394F6646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57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319" y="2840569"/>
            <a:ext cx="13818950" cy="19600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638" y="5181600"/>
            <a:ext cx="11380312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781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3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44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26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07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89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71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52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44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5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6751" y="366186"/>
            <a:ext cx="3657957" cy="78020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79" y="366186"/>
            <a:ext cx="10702912" cy="78020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3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3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37" y="5875869"/>
            <a:ext cx="13818950" cy="1816099"/>
          </a:xfrm>
        </p:spPr>
        <p:txBody>
          <a:bodyPr anchor="t"/>
          <a:lstStyle>
            <a:lvl1pPr algn="l">
              <a:defRPr sz="6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37" y="3875617"/>
            <a:ext cx="13818950" cy="2000250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bg1">
                    <a:lumMod val="75000"/>
                  </a:schemeClr>
                </a:solidFill>
              </a:defRPr>
            </a:lvl1pPr>
            <a:lvl2pPr marL="78158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3167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4475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2633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0791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895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7108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5266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3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79" y="2133601"/>
            <a:ext cx="7180435" cy="6034618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4274" y="2133601"/>
            <a:ext cx="7180435" cy="6034618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1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79" y="2046817"/>
            <a:ext cx="7183258" cy="853018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1583" indent="0">
              <a:buNone/>
              <a:defRPr sz="3400" b="1"/>
            </a:lvl2pPr>
            <a:lvl3pPr marL="1563167" indent="0">
              <a:buNone/>
              <a:defRPr sz="3100" b="1"/>
            </a:lvl3pPr>
            <a:lvl4pPr marL="2344750" indent="0">
              <a:buNone/>
              <a:defRPr sz="2700" b="1"/>
            </a:lvl4pPr>
            <a:lvl5pPr marL="3126334" indent="0">
              <a:buNone/>
              <a:defRPr sz="2700" b="1"/>
            </a:lvl5pPr>
            <a:lvl6pPr marL="3907917" indent="0">
              <a:buNone/>
              <a:defRPr sz="2700" b="1"/>
            </a:lvl6pPr>
            <a:lvl7pPr marL="4689500" indent="0">
              <a:buNone/>
              <a:defRPr sz="2700" b="1"/>
            </a:lvl7pPr>
            <a:lvl8pPr marL="5471084" indent="0">
              <a:buNone/>
              <a:defRPr sz="2700" b="1"/>
            </a:lvl8pPr>
            <a:lvl9pPr marL="625266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79" y="2899834"/>
            <a:ext cx="7183258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633" y="2046817"/>
            <a:ext cx="7186080" cy="853018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1583" indent="0">
              <a:buNone/>
              <a:defRPr sz="3400" b="1"/>
            </a:lvl2pPr>
            <a:lvl3pPr marL="1563167" indent="0">
              <a:buNone/>
              <a:defRPr sz="3100" b="1"/>
            </a:lvl3pPr>
            <a:lvl4pPr marL="2344750" indent="0">
              <a:buNone/>
              <a:defRPr sz="2700" b="1"/>
            </a:lvl4pPr>
            <a:lvl5pPr marL="3126334" indent="0">
              <a:buNone/>
              <a:defRPr sz="2700" b="1"/>
            </a:lvl5pPr>
            <a:lvl6pPr marL="3907917" indent="0">
              <a:buNone/>
              <a:defRPr sz="2700" b="1"/>
            </a:lvl6pPr>
            <a:lvl7pPr marL="4689500" indent="0">
              <a:buNone/>
              <a:defRPr sz="2700" b="1"/>
            </a:lvl7pPr>
            <a:lvl8pPr marL="5471084" indent="0">
              <a:buNone/>
              <a:defRPr sz="2700" b="1"/>
            </a:lvl8pPr>
            <a:lvl9pPr marL="625266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633" y="2899834"/>
            <a:ext cx="7186080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9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7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3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4" y="364065"/>
            <a:ext cx="5348634" cy="1549402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265" y="364069"/>
            <a:ext cx="9088443" cy="7804150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84" y="1913470"/>
            <a:ext cx="5348634" cy="6254750"/>
          </a:xfrm>
        </p:spPr>
        <p:txBody>
          <a:bodyPr/>
          <a:lstStyle>
            <a:lvl1pPr marL="0" indent="0">
              <a:buNone/>
              <a:defRPr sz="2400"/>
            </a:lvl1pPr>
            <a:lvl2pPr marL="781583" indent="0">
              <a:buNone/>
              <a:defRPr sz="2100"/>
            </a:lvl2pPr>
            <a:lvl3pPr marL="1563167" indent="0">
              <a:buNone/>
              <a:defRPr sz="1700"/>
            </a:lvl3pPr>
            <a:lvl4pPr marL="2344750" indent="0">
              <a:buNone/>
              <a:defRPr sz="1500"/>
            </a:lvl4pPr>
            <a:lvl5pPr marL="3126334" indent="0">
              <a:buNone/>
              <a:defRPr sz="1500"/>
            </a:lvl5pPr>
            <a:lvl6pPr marL="3907917" indent="0">
              <a:buNone/>
              <a:defRPr sz="1500"/>
            </a:lvl6pPr>
            <a:lvl7pPr marL="4689500" indent="0">
              <a:buNone/>
              <a:defRPr sz="1500"/>
            </a:lvl7pPr>
            <a:lvl8pPr marL="5471084" indent="0">
              <a:buNone/>
              <a:defRPr sz="1500"/>
            </a:lvl8pPr>
            <a:lvl9pPr marL="625266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601" y="6400800"/>
            <a:ext cx="9754553" cy="755651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601" y="817034"/>
            <a:ext cx="9754553" cy="5486400"/>
          </a:xfrm>
        </p:spPr>
        <p:txBody>
          <a:bodyPr/>
          <a:lstStyle>
            <a:lvl1pPr marL="0" indent="0">
              <a:buNone/>
              <a:defRPr sz="5500"/>
            </a:lvl1pPr>
            <a:lvl2pPr marL="781583" indent="0">
              <a:buNone/>
              <a:defRPr sz="4800"/>
            </a:lvl2pPr>
            <a:lvl3pPr marL="1563167" indent="0">
              <a:buNone/>
              <a:defRPr sz="4100"/>
            </a:lvl3pPr>
            <a:lvl4pPr marL="2344750" indent="0">
              <a:buNone/>
              <a:defRPr sz="3400"/>
            </a:lvl4pPr>
            <a:lvl5pPr marL="3126334" indent="0">
              <a:buNone/>
              <a:defRPr sz="3400"/>
            </a:lvl5pPr>
            <a:lvl6pPr marL="3907917" indent="0">
              <a:buNone/>
              <a:defRPr sz="3400"/>
            </a:lvl6pPr>
            <a:lvl7pPr marL="4689500" indent="0">
              <a:buNone/>
              <a:defRPr sz="3400"/>
            </a:lvl7pPr>
            <a:lvl8pPr marL="5471084" indent="0">
              <a:buNone/>
              <a:defRPr sz="3400"/>
            </a:lvl8pPr>
            <a:lvl9pPr marL="6252667" indent="0">
              <a:buNone/>
              <a:defRPr sz="34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601" y="7156452"/>
            <a:ext cx="9754553" cy="1073150"/>
          </a:xfrm>
        </p:spPr>
        <p:txBody>
          <a:bodyPr/>
          <a:lstStyle>
            <a:lvl1pPr marL="0" indent="0">
              <a:buNone/>
              <a:defRPr sz="2400"/>
            </a:lvl1pPr>
            <a:lvl2pPr marL="781583" indent="0">
              <a:buNone/>
              <a:defRPr sz="2100"/>
            </a:lvl2pPr>
            <a:lvl3pPr marL="1563167" indent="0">
              <a:buNone/>
              <a:defRPr sz="1700"/>
            </a:lvl3pPr>
            <a:lvl4pPr marL="2344750" indent="0">
              <a:buNone/>
              <a:defRPr sz="1500"/>
            </a:lvl4pPr>
            <a:lvl5pPr marL="3126334" indent="0">
              <a:buNone/>
              <a:defRPr sz="1500"/>
            </a:lvl5pPr>
            <a:lvl6pPr marL="3907917" indent="0">
              <a:buNone/>
              <a:defRPr sz="1500"/>
            </a:lvl6pPr>
            <a:lvl7pPr marL="4689500" indent="0">
              <a:buNone/>
              <a:defRPr sz="1500"/>
            </a:lvl7pPr>
            <a:lvl8pPr marL="5471084" indent="0">
              <a:buNone/>
              <a:defRPr sz="1500"/>
            </a:lvl8pPr>
            <a:lvl9pPr marL="625266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9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80" y="608974"/>
            <a:ext cx="14631829" cy="1524000"/>
          </a:xfrm>
          <a:prstGeom prst="rect">
            <a:avLst/>
          </a:prstGeom>
        </p:spPr>
        <p:txBody>
          <a:bodyPr vert="horz" lIns="156317" tIns="78158" rIns="156317" bIns="7815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80" y="2353115"/>
            <a:ext cx="14631829" cy="5815104"/>
          </a:xfrm>
          <a:prstGeom prst="rect">
            <a:avLst/>
          </a:prstGeom>
        </p:spPr>
        <p:txBody>
          <a:bodyPr vert="horz" lIns="156317" tIns="78158" rIns="156317" bIns="7815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2880" y="8475135"/>
            <a:ext cx="3793437" cy="486834"/>
          </a:xfrm>
          <a:prstGeom prst="rect">
            <a:avLst/>
          </a:prstGeom>
        </p:spPr>
        <p:txBody>
          <a:bodyPr vert="horz" lIns="156317" tIns="78158" rIns="156317" bIns="78158" rtlCol="0" anchor="ctr"/>
          <a:lstStyle>
            <a:lvl1pPr algn="l">
              <a:defRPr sz="2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9B9FA0F-A1C0-F440-AAD1-C3629897A088}" type="datetimeFigureOut">
              <a:rPr lang="en-US" smtClean="0"/>
              <a:pPr/>
              <a:t>10/4/2012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4676" y="8475135"/>
            <a:ext cx="5148236" cy="486834"/>
          </a:xfrm>
          <a:prstGeom prst="rect">
            <a:avLst/>
          </a:prstGeom>
        </p:spPr>
        <p:txBody>
          <a:bodyPr vert="horz" lIns="156317" tIns="78158" rIns="156317" bIns="78158" rtlCol="0" anchor="ctr"/>
          <a:lstStyle>
            <a:lvl1pPr algn="ctr">
              <a:defRPr sz="2100">
                <a:solidFill>
                  <a:srgbClr val="007F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1272" y="8475135"/>
            <a:ext cx="3793437" cy="486834"/>
          </a:xfrm>
          <a:prstGeom prst="rect">
            <a:avLst/>
          </a:prstGeom>
        </p:spPr>
        <p:txBody>
          <a:bodyPr vert="horz" lIns="156317" tIns="78158" rIns="156317" bIns="78158" rtlCol="0" anchor="ctr"/>
          <a:lstStyle>
            <a:lvl1pPr algn="r">
              <a:defRPr sz="2100">
                <a:solidFill>
                  <a:srgbClr val="007F00"/>
                </a:solidFill>
              </a:defRPr>
            </a:lvl1pPr>
          </a:lstStyle>
          <a:p>
            <a:fld id="{823E3170-C327-6549-83AD-2861637E1F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6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1583" rtl="0" eaLnBrk="1" latinLnBrk="0" hangingPunct="1">
        <a:spcBef>
          <a:spcPct val="0"/>
        </a:spcBef>
        <a:buNone/>
        <a:defRPr sz="75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586188" indent="-586188" algn="l" defTabSz="781583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1pPr>
      <a:lvl2pPr marL="1270073" indent="-488490" algn="l" defTabSz="781583" rtl="0" eaLnBrk="1" latinLnBrk="0" hangingPunct="1">
        <a:spcBef>
          <a:spcPct val="20000"/>
        </a:spcBef>
        <a:buFont typeface="Arial"/>
        <a:buChar char="–"/>
        <a:defRPr sz="48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1953959" indent="-390792" algn="l" defTabSz="781583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2735542" indent="-390792" algn="l" defTabSz="781583" rtl="0" eaLnBrk="1" latinLnBrk="0" hangingPunct="1">
        <a:spcBef>
          <a:spcPct val="20000"/>
        </a:spcBef>
        <a:buFont typeface="Arial"/>
        <a:buChar char="–"/>
        <a:defRPr sz="34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4pPr>
      <a:lvl5pPr marL="3517125" indent="-390792" algn="l" defTabSz="781583" rtl="0" eaLnBrk="1" latinLnBrk="0" hangingPunct="1">
        <a:spcBef>
          <a:spcPct val="20000"/>
        </a:spcBef>
        <a:buFont typeface="Arial"/>
        <a:buChar char="»"/>
        <a:defRPr sz="34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5pPr>
      <a:lvl6pPr marL="4298709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80292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61876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43459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1583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3167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44750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26334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07917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89500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71084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52667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319" y="1860552"/>
            <a:ext cx="13818950" cy="1960034"/>
          </a:xfrm>
        </p:spPr>
        <p:txBody>
          <a:bodyPr/>
          <a:lstStyle/>
          <a:p>
            <a:r>
              <a:rPr lang="en-US" dirty="0" smtClean="0"/>
              <a:t>Friendly URLs are Friendly!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Arena Module for</a:t>
            </a:r>
          </a:p>
          <a:p>
            <a:r>
              <a:rPr lang="en-US" dirty="0" smtClean="0"/>
              <a:t>Friendly URL Management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10977141" y="6432673"/>
            <a:ext cx="4876800" cy="1941444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marL="586188" indent="-586188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55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70073" indent="-488490" algn="l" defTabSz="781583" rtl="0" eaLnBrk="1" latinLnBrk="0" hangingPunct="1">
              <a:spcBef>
                <a:spcPct val="20000"/>
              </a:spcBef>
              <a:buFont typeface="Arial"/>
              <a:buChar char="–"/>
              <a:defRPr sz="4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953959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41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735542" indent="-390792" algn="l" defTabSz="781583" rtl="0" eaLnBrk="1" latinLnBrk="0" hangingPunct="1">
              <a:spcBef>
                <a:spcPct val="20000"/>
              </a:spcBef>
              <a:buFont typeface="Arial"/>
              <a:buChar char="–"/>
              <a:defRPr sz="3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517125" indent="-390792" algn="l" defTabSz="781583" rtl="0" eaLnBrk="1" latinLnBrk="0" hangingPunct="1">
              <a:spcBef>
                <a:spcPct val="20000"/>
              </a:spcBef>
              <a:buFont typeface="Arial"/>
              <a:buChar char="»"/>
              <a:defRPr sz="3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298709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080292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861876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43459" indent="-390792" algn="l" defTabSz="781583" rtl="0" eaLnBrk="1" latinLnBrk="0" hangingPunct="1">
              <a:spcBef>
                <a:spcPct val="20000"/>
              </a:spcBef>
              <a:buFont typeface="Arial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/>
              <a:t>Derek </a:t>
            </a:r>
            <a:r>
              <a:rPr lang="en-US" dirty="0" smtClean="0"/>
              <a:t>Mangrum</a:t>
            </a:r>
            <a:br>
              <a:rPr lang="en-US" dirty="0" smtClean="0"/>
            </a:br>
            <a:r>
              <a:rPr lang="en-US" dirty="0" err="1" smtClean="0"/>
              <a:t>Señior</a:t>
            </a:r>
            <a:r>
              <a:rPr lang="en-US" dirty="0" smtClean="0"/>
              <a:t> </a:t>
            </a:r>
            <a:r>
              <a:rPr lang="en-US" dirty="0" smtClean="0"/>
              <a:t>Developer</a:t>
            </a:r>
          </a:p>
          <a:p>
            <a:pPr marL="0" indent="0" algn="r">
              <a:buNone/>
            </a:pPr>
            <a:r>
              <a:rPr lang="en-US" dirty="0" smtClean="0"/>
              <a:t>Central Christian Church AZ (</a:t>
            </a:r>
            <a:r>
              <a:rPr lang="en-US" dirty="0" err="1" smtClean="0"/>
              <a:t>Cccev</a:t>
            </a:r>
            <a:r>
              <a:rPr lang="en-US" dirty="0" smtClean="0"/>
              <a:t>)</a:t>
            </a:r>
          </a:p>
          <a:p>
            <a:pPr marL="0" indent="0" algn="r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Email: Nick.Airdo@CentralAZ.com</a:t>
            </a:r>
          </a:p>
          <a:p>
            <a:pPr marL="0" indent="0" algn="r">
              <a:buNone/>
            </a:pPr>
            <a:r>
              <a:rPr lang="en-US" dirty="0" smtClean="0"/>
              <a:t>Twitter: @</a:t>
            </a:r>
            <a:r>
              <a:rPr lang="en-US" dirty="0" err="1" smtClean="0"/>
              <a:t>airdo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119684" y="8527314"/>
            <a:ext cx="17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C0C0"/>
                </a:solidFill>
              </a:rPr>
              <a:t>#RefreshCache</a:t>
            </a:r>
            <a:endParaRPr lang="en-US" sz="2000" dirty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3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9600" dirty="0" smtClean="0"/>
              <a:t>THANK YOU!</a:t>
            </a:r>
          </a:p>
          <a:p>
            <a:pPr marL="0" indent="0" algn="ctr">
              <a:buNone/>
            </a:pPr>
            <a:endParaRPr lang="en-US" sz="9600" dirty="0" smtClean="0"/>
          </a:p>
          <a:p>
            <a:pPr marL="0" indent="0" algn="ctr">
              <a:buNone/>
            </a:pPr>
            <a:r>
              <a:rPr lang="en-US" sz="4200" dirty="0" smtClean="0"/>
              <a:t>derek.mangrum@centralaz.com</a:t>
            </a:r>
          </a:p>
          <a:p>
            <a:pPr marL="0" indent="0" algn="ctr">
              <a:buNone/>
            </a:pPr>
            <a:r>
              <a:rPr lang="en-US" sz="4200" dirty="0" smtClean="0"/>
              <a:t>480-305-7550</a:t>
            </a:r>
          </a:p>
          <a:p>
            <a:pPr marL="0" indent="0" algn="ctr">
              <a:buNone/>
            </a:pPr>
            <a:r>
              <a:rPr lang="en-US" sz="4200" dirty="0"/>
              <a:t>http://grinding-it-out.blogspot.com/</a:t>
            </a:r>
          </a:p>
        </p:txBody>
      </p:sp>
    </p:spTree>
    <p:extLst>
      <p:ext uri="{BB962C8B-B14F-4D97-AF65-F5344CB8AC3E}">
        <p14:creationId xmlns:p14="http://schemas.microsoft.com/office/powerpoint/2010/main" val="171859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Arena… Not So Friendly.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80" y="3452647"/>
            <a:ext cx="14631829" cy="4715571"/>
          </a:xfrm>
        </p:spPr>
        <p:txBody>
          <a:bodyPr>
            <a:normAutofit/>
          </a:bodyPr>
          <a:lstStyle/>
          <a:p>
            <a:r>
              <a:rPr lang="en-US" sz="2400" dirty="0"/>
              <a:t>https://</a:t>
            </a:r>
            <a:r>
              <a:rPr lang="en-US" sz="2400" dirty="0" smtClean="0"/>
              <a:t>www.centralaz.com/Arena/default.aspx?page=4679&amp;promotionId=1101</a:t>
            </a:r>
          </a:p>
          <a:p>
            <a:r>
              <a:rPr lang="en-US" sz="2400" dirty="0"/>
              <a:t>https://</a:t>
            </a:r>
            <a:r>
              <a:rPr lang="en-US" sz="2400" dirty="0" smtClean="0"/>
              <a:t>www.centralaz.com/Arena/default.aspx?page=4648</a:t>
            </a:r>
          </a:p>
          <a:p>
            <a:r>
              <a:rPr lang="en-US" sz="2400" dirty="0"/>
              <a:t>https://</a:t>
            </a:r>
            <a:r>
              <a:rPr lang="en-US" sz="2400" dirty="0" smtClean="0"/>
              <a:t>www.centralaz.com/Arena/default.aspx?page=4222&amp;profileId=5173&amp;occurrenceId=63188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583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Mo’ Better Friendly!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Our Communications Department prefers:</a:t>
            </a:r>
          </a:p>
          <a:p>
            <a:endParaRPr lang="en-US" sz="3200" dirty="0" smtClean="0"/>
          </a:p>
          <a:p>
            <a:r>
              <a:rPr lang="en-US" sz="3200" dirty="0" smtClean="0"/>
              <a:t>http</a:t>
            </a:r>
            <a:r>
              <a:rPr lang="en-US" sz="3200" dirty="0"/>
              <a:t>://</a:t>
            </a:r>
            <a:r>
              <a:rPr lang="en-US" sz="3200" dirty="0" smtClean="0"/>
              <a:t>www.centralaz.com/baptism</a:t>
            </a:r>
          </a:p>
          <a:p>
            <a:r>
              <a:rPr lang="en-US" sz="3200" dirty="0"/>
              <a:t>http://</a:t>
            </a:r>
            <a:r>
              <a:rPr lang="en-US" sz="3200" dirty="0" smtClean="0"/>
              <a:t>www.centralaz.com/blog</a:t>
            </a:r>
          </a:p>
          <a:p>
            <a:r>
              <a:rPr lang="en-US" sz="3200" dirty="0"/>
              <a:t>http://</a:t>
            </a:r>
            <a:r>
              <a:rPr lang="en-US" sz="3200" dirty="0" smtClean="0"/>
              <a:t>www.centralaz.com/easter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Used on slides in Weekend Service, print materials,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3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Set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80" y="2353114"/>
            <a:ext cx="14631829" cy="5892251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sz="4400" dirty="0" smtClean="0"/>
              <a:t>Connect to the web server</a:t>
            </a:r>
          </a:p>
          <a:p>
            <a:pPr>
              <a:buFontTx/>
              <a:buChar char="-"/>
            </a:pPr>
            <a:r>
              <a:rPr lang="en-US" sz="4400" dirty="0" smtClean="0"/>
              <a:t>Add Physical Folder</a:t>
            </a:r>
          </a:p>
          <a:p>
            <a:pPr lvl="1">
              <a:buFontTx/>
              <a:buChar char="-"/>
            </a:pPr>
            <a:r>
              <a:rPr lang="en-US" sz="3200" dirty="0" smtClean="0"/>
              <a:t>Windows Explorer | Navigate to location | ‘New Folder’</a:t>
            </a:r>
          </a:p>
          <a:p>
            <a:pPr>
              <a:buFontTx/>
              <a:buChar char="-"/>
            </a:pPr>
            <a:r>
              <a:rPr lang="en-US" sz="4400" dirty="0" smtClean="0"/>
              <a:t>Add Virtual Directory</a:t>
            </a:r>
          </a:p>
          <a:p>
            <a:pPr lvl="1">
              <a:buFontTx/>
              <a:buChar char="-"/>
            </a:pPr>
            <a:r>
              <a:rPr lang="en-US" sz="3200" dirty="0" smtClean="0"/>
              <a:t>IIS Manager | Navigate to Site | Right Click | Add Virtual Directory</a:t>
            </a:r>
          </a:p>
          <a:p>
            <a:pPr lvl="2">
              <a:buFontTx/>
              <a:buChar char="-"/>
            </a:pPr>
            <a:r>
              <a:rPr lang="en-US" sz="2500" dirty="0" smtClean="0"/>
              <a:t>Enter Alias | Enter/Navigate to Physical path</a:t>
            </a:r>
          </a:p>
          <a:p>
            <a:pPr>
              <a:buFontTx/>
              <a:buChar char="-"/>
            </a:pPr>
            <a:r>
              <a:rPr lang="en-US" sz="4400" dirty="0" smtClean="0"/>
              <a:t>Configure HTTP Redirect</a:t>
            </a:r>
          </a:p>
          <a:p>
            <a:pPr lvl="1">
              <a:buFontTx/>
              <a:buChar char="-"/>
            </a:pPr>
            <a:r>
              <a:rPr lang="en-US" sz="3200" dirty="0" smtClean="0"/>
              <a:t>Select Virtual Directory | Double-click HTTP Redirect | Check ‘Redirect requests…’ box | Enter Redirect Destination | Set other settings | Click Apply</a:t>
            </a:r>
          </a:p>
          <a:p>
            <a:pPr lvl="1">
              <a:buFontTx/>
              <a:buChar char="-"/>
            </a:pPr>
            <a:endParaRPr lang="en-US" sz="3200" dirty="0" smtClean="0"/>
          </a:p>
          <a:p>
            <a:pPr lvl="1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fURL</a:t>
            </a:r>
            <a:r>
              <a:rPr lang="en-US" dirty="0" smtClean="0"/>
              <a:t> Management Arena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885" y="1939159"/>
            <a:ext cx="10422979" cy="6229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91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fURL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80" y="2353115"/>
            <a:ext cx="11411498" cy="581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454759" y="2353115"/>
            <a:ext cx="272743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Add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Edit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Delete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QR Code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Validate Destination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55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fURL</a:t>
            </a:r>
            <a:r>
              <a:rPr lang="en-US" dirty="0" smtClean="0"/>
              <a:t>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7" y="2211221"/>
            <a:ext cx="6448425" cy="620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8185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http://</a:t>
            </a:r>
            <a:r>
              <a:rPr lang="en-US" sz="4800" dirty="0" smtClean="0"/>
              <a:t>redmine.refreshcache.com/projects/cccev-web-collection/wiki/Friendly_Url_Management</a:t>
            </a:r>
          </a:p>
          <a:p>
            <a:r>
              <a:rPr lang="en-US" sz="4800" i="1" dirty="0" smtClean="0">
                <a:solidFill>
                  <a:srgbClr val="FFFF00"/>
                </a:solidFill>
              </a:rPr>
              <a:t>Or</a:t>
            </a:r>
            <a:endParaRPr lang="en-US" sz="4800" dirty="0" smtClean="0">
              <a:solidFill>
                <a:srgbClr val="FFFF00"/>
              </a:solidFill>
            </a:endParaRPr>
          </a:p>
          <a:p>
            <a:r>
              <a:rPr lang="en-US" sz="4800" dirty="0" smtClean="0"/>
              <a:t>http://www.centralaz.com/fURLmgt</a:t>
            </a:r>
          </a:p>
        </p:txBody>
      </p:sp>
    </p:spTree>
    <p:extLst>
      <p:ext uri="{BB962C8B-B14F-4D97-AF65-F5344CB8AC3E}">
        <p14:creationId xmlns:p14="http://schemas.microsoft.com/office/powerpoint/2010/main" val="3302232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6000" dirty="0" smtClean="0"/>
              <a:t>Anyone?</a:t>
            </a:r>
          </a:p>
          <a:p>
            <a:pPr marL="0" indent="0" algn="ctr">
              <a:buNone/>
            </a:pPr>
            <a:endParaRPr lang="en-US" sz="6000" dirty="0" smtClean="0"/>
          </a:p>
          <a:p>
            <a:pPr marL="0" indent="0" algn="ctr">
              <a:buNone/>
            </a:pPr>
            <a:r>
              <a:rPr lang="en-US" sz="6000" dirty="0" smtClean="0"/>
              <a:t>Anyone??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11873286"/>
      </p:ext>
    </p:extLst>
  </p:cSld>
  <p:clrMapOvr>
    <a:masterClrMapping/>
  </p:clrMapOvr>
</p:sld>
</file>

<file path=ppt/theme/theme1.xml><?xml version="1.0" encoding="utf-8"?>
<a:theme xmlns:a="http://schemas.openxmlformats.org/drawingml/2006/main" name="2012template_powerpoint">
  <a:themeElements>
    <a:clrScheme name="RC2012">
      <a:dk1>
        <a:sysClr val="windowText" lastClr="000000"/>
      </a:dk1>
      <a:lt1>
        <a:srgbClr val="00FF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FF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2012template_powerpoint</Template>
  <TotalTime>116</TotalTime>
  <Words>179</Words>
  <Application>Microsoft Office PowerPoint</Application>
  <PresentationFormat>Custom</PresentationFormat>
  <Paragraphs>56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2012template_powerpoint</vt:lpstr>
      <vt:lpstr>Friendly URLs are Friendly!</vt:lpstr>
      <vt:lpstr>Arena… Not So Friendly.</vt:lpstr>
      <vt:lpstr>Mo’ Better Friendly!</vt:lpstr>
      <vt:lpstr>Manual Set Up</vt:lpstr>
      <vt:lpstr>fURL Management Arena Module</vt:lpstr>
      <vt:lpstr>fURL Demo</vt:lpstr>
      <vt:lpstr>fURL Demo</vt:lpstr>
      <vt:lpstr>Requirements and Resources</vt:lpstr>
      <vt:lpstr>Questions?</vt:lpstr>
      <vt:lpstr>The End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Mangrum</dc:creator>
  <cp:lastModifiedBy>Nick Airdo</cp:lastModifiedBy>
  <cp:revision>33</cp:revision>
  <dcterms:created xsi:type="dcterms:W3CDTF">2012-09-25T22:31:07Z</dcterms:created>
  <dcterms:modified xsi:type="dcterms:W3CDTF">2012-10-04T20:10:08Z</dcterms:modified>
</cp:coreProperties>
</file>