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7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18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9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5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7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4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8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7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9E3A-DC53-4324-802D-03E8E1EB8A76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106F70-F650-43E7-B36D-0EA062960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ru-RU" dirty="0" smtClean="0">
                <a:cs typeface="Aharoni" panose="02010803020104030203" pitchFamily="2" charset="-79"/>
              </a:rPr>
              <a:t>Разработка чата средствами языка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endParaRPr lang="ru-RU" dirty="0"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4" y="1905000"/>
            <a:ext cx="8637837" cy="262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6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03" y="1543060"/>
            <a:ext cx="10438753" cy="4123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7912" y="2734837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0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4587" y="598352"/>
            <a:ext cx="8911687" cy="128089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Программа разработана с помощью технологии «клиент-сервер» средствами языка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36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Задачи работы:</a:t>
            </a:r>
          </a:p>
          <a:p>
            <a:r>
              <a:rPr lang="ru-RU" dirty="0" smtClean="0"/>
              <a:t>Усовершенствовать навыки программирования с использованием технологий </a:t>
            </a:r>
            <a:r>
              <a:rPr lang="en-US" dirty="0" smtClean="0"/>
              <a:t>Java. </a:t>
            </a:r>
            <a:r>
              <a:rPr lang="ru-RU" dirty="0" smtClean="0"/>
              <a:t>В частности, ООП,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, использование пакета </a:t>
            </a:r>
            <a:r>
              <a:rPr lang="en-US" dirty="0" smtClean="0"/>
              <a:t>java.net</a:t>
            </a:r>
            <a:r>
              <a:rPr lang="ru-RU" dirty="0" smtClean="0"/>
              <a:t>. Освоить современный </a:t>
            </a:r>
            <a:r>
              <a:rPr lang="ru-RU" dirty="0" err="1" smtClean="0"/>
              <a:t>фреймоврк</a:t>
            </a:r>
            <a:r>
              <a:rPr lang="ru-RU" dirty="0" smtClean="0"/>
              <a:t> </a:t>
            </a:r>
            <a:r>
              <a:rPr lang="en-US" dirty="0" smtClean="0"/>
              <a:t>JavaFX</a:t>
            </a:r>
            <a:endParaRPr lang="ru-RU" dirty="0" smtClean="0"/>
          </a:p>
          <a:p>
            <a:r>
              <a:rPr lang="ru-RU" dirty="0" smtClean="0"/>
              <a:t>Создать приложение «чат»: клиенты обмениваются сообщениями через программу-сервер, которая реализует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, чтобы своевременно обрабатывать запросы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en-US" b="1" dirty="0" err="1"/>
              <a:t>режима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endParaRPr lang="ru-RU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8037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"Запустить программу в режиме сервера или клиента? (S(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erver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C(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server.start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Start.main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"Некорректный ввод. Повторите."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Режим</a:t>
            </a:r>
            <a:r>
              <a:rPr lang="en-US" b="1" dirty="0"/>
              <a:t> </a:t>
            </a:r>
            <a:r>
              <a:rPr lang="en-US" b="1" dirty="0" err="1"/>
              <a:t>клиента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030569"/>
            <a:ext cx="8276844" cy="42012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53037" y="1517613"/>
            <a:ext cx="76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окна авторизации. Далее создаётся окно чата.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68510" y="759807"/>
            <a:ext cx="8776762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//создание графического окна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FXMLLoader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FXMLLoader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chat.fxml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loader.load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stage.setMinHeight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stage.setMinWidth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//устанавливаем модальность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stage.initModality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Modality.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WINDOW_MODAL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//устанавливаем родителя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stage.initOwner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actionEvent.getSource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getScene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//совершаем обмени данными между формами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loader.getController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controller_chat.set_user_name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controller_chat.start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//событие нажатия на крестик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stage.setOnCloseRequest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controller_chat.interrupt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controller_chat.close_window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00" y="824531"/>
            <a:ext cx="1059777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.getInputStream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//отправляем серверу логин из родительского окна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//ответ от сервера можно ли начать работу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"это имя уже используется в сети.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вероятно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это не ваш логин. создайте новый"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messages_all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.setStyle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fx-text-fill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messages_all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.interrupt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hasError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//получение данных с сервер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isInterrupted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separator_between_nickname_and_message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server_name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//шаблон системного сообщения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Controller_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system_message_beg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Controller_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system_message_end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messages_all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messages_all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сообщения и выход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628575"/>
            <a:ext cx="6950942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send_button_click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//отправка данных на сервер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close_window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disconnect_client_flag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"потоки не закрыты"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Режим</a:t>
            </a:r>
            <a:r>
              <a:rPr lang="en-US" b="1" dirty="0"/>
              <a:t> </a:t>
            </a:r>
            <a:r>
              <a:rPr lang="en-US" b="1" dirty="0" err="1"/>
              <a:t>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70" y="2352885"/>
            <a:ext cx="8653530" cy="41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1672" y="1442434"/>
            <a:ext cx="1036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Вся логика работы с конкретным пользователем будет находиться во внутреннем классе </a:t>
            </a:r>
            <a:r>
              <a:rPr lang="ru-RU" dirty="0" err="1"/>
              <a:t>Connection</a:t>
            </a:r>
            <a:r>
              <a:rPr lang="ru-RU" dirty="0"/>
              <a:t>, а </a:t>
            </a:r>
            <a:r>
              <a:rPr lang="ru-RU" dirty="0" err="1"/>
              <a:t>Server</a:t>
            </a:r>
            <a:r>
              <a:rPr lang="ru-RU" dirty="0"/>
              <a:t> будет только принимать новые подключения и оперировать существующими</a:t>
            </a:r>
          </a:p>
        </p:txBody>
      </p:sp>
    </p:spTree>
    <p:extLst>
      <p:ext uri="{BB962C8B-B14F-4D97-AF65-F5344CB8AC3E}">
        <p14:creationId xmlns:p14="http://schemas.microsoft.com/office/powerpoint/2010/main" val="1326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28" y="1483099"/>
            <a:ext cx="9880211" cy="443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139</Words>
  <Application>Microsoft Office PowerPoint</Application>
  <PresentationFormat>Широкоэкранный</PresentationFormat>
  <Paragraphs>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Aharoni</vt:lpstr>
      <vt:lpstr>Arial</vt:lpstr>
      <vt:lpstr>Century Gothic</vt:lpstr>
      <vt:lpstr>Courier New</vt:lpstr>
      <vt:lpstr>Wingdings 3</vt:lpstr>
      <vt:lpstr>Легкий дым</vt:lpstr>
      <vt:lpstr>Разработка чата средствами языка Java</vt:lpstr>
      <vt:lpstr>Программа разработана с помощью технологии «клиент-сервер» средствами языка Java</vt:lpstr>
      <vt:lpstr>Выбор режима работы</vt:lpstr>
      <vt:lpstr>Режим клиента</vt:lpstr>
      <vt:lpstr>Презентация PowerPoint</vt:lpstr>
      <vt:lpstr>Презентация PowerPoint</vt:lpstr>
      <vt:lpstr>Отправка сообщения и выход</vt:lpstr>
      <vt:lpstr>Режим сервера</vt:lpstr>
      <vt:lpstr>Презентация PowerPoint</vt:lpstr>
      <vt:lpstr>Инициализация сервера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чата средствами языка Java</dc:title>
  <dc:creator>Александр Лукьянович</dc:creator>
  <cp:lastModifiedBy>Александр Лукьянович</cp:lastModifiedBy>
  <cp:revision>3</cp:revision>
  <dcterms:created xsi:type="dcterms:W3CDTF">2018-05-17T12:00:18Z</dcterms:created>
  <dcterms:modified xsi:type="dcterms:W3CDTF">2018-05-17T12:27:32Z</dcterms:modified>
</cp:coreProperties>
</file>