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932DB-D8A4-40AF-8ECA-3145572482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D578597-B15C-4527-99AD-62F7821920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109562-106C-4D51-B405-47FF658900C0}"/>
              </a:ext>
            </a:extLst>
          </p:cNvPr>
          <p:cNvSpPr>
            <a:spLocks noGrp="1"/>
          </p:cNvSpPr>
          <p:nvPr>
            <p:ph type="dt" sz="half" idx="10"/>
          </p:nvPr>
        </p:nvSpPr>
        <p:spPr/>
        <p:txBody>
          <a:bodyPr/>
          <a:lstStyle/>
          <a:p>
            <a:fld id="{4B72EA90-62D3-4A6A-9008-2FB582F85B34}" type="datetimeFigureOut">
              <a:rPr lang="en-US" smtClean="0"/>
              <a:t>8/18/2019</a:t>
            </a:fld>
            <a:endParaRPr lang="en-US"/>
          </a:p>
        </p:txBody>
      </p:sp>
      <p:sp>
        <p:nvSpPr>
          <p:cNvPr id="5" name="Footer Placeholder 4">
            <a:extLst>
              <a:ext uri="{FF2B5EF4-FFF2-40B4-BE49-F238E27FC236}">
                <a16:creationId xmlns:a16="http://schemas.microsoft.com/office/drawing/2014/main" id="{A1538227-03B6-4EA4-AA7C-6E62721594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0F6635-EC3E-4B27-BE73-F75CC2FF37CE}"/>
              </a:ext>
            </a:extLst>
          </p:cNvPr>
          <p:cNvSpPr>
            <a:spLocks noGrp="1"/>
          </p:cNvSpPr>
          <p:nvPr>
            <p:ph type="sldNum" sz="quarter" idx="12"/>
          </p:nvPr>
        </p:nvSpPr>
        <p:spPr/>
        <p:txBody>
          <a:bodyPr/>
          <a:lstStyle/>
          <a:p>
            <a:fld id="{C8A67C9C-9627-4D28-99B9-7F9AC3733DA1}" type="slidenum">
              <a:rPr lang="en-US" smtClean="0"/>
              <a:t>‹#›</a:t>
            </a:fld>
            <a:endParaRPr lang="en-US"/>
          </a:p>
        </p:txBody>
      </p:sp>
    </p:spTree>
    <p:extLst>
      <p:ext uri="{BB962C8B-B14F-4D97-AF65-F5344CB8AC3E}">
        <p14:creationId xmlns:p14="http://schemas.microsoft.com/office/powerpoint/2010/main" val="1659050649"/>
      </p:ext>
    </p:extLst>
  </p:cSld>
  <p:clrMapOvr>
    <a:masterClrMapping/>
  </p:clrMapOvr>
  <p:transition>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13CA2-C80E-42ED-B70C-6862FC7BED0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A16B3D4-0A14-4EBC-921E-1491DF15B8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0F37D6-5D02-4228-A3E0-00A3E5D3EA96}"/>
              </a:ext>
            </a:extLst>
          </p:cNvPr>
          <p:cNvSpPr>
            <a:spLocks noGrp="1"/>
          </p:cNvSpPr>
          <p:nvPr>
            <p:ph type="dt" sz="half" idx="10"/>
          </p:nvPr>
        </p:nvSpPr>
        <p:spPr/>
        <p:txBody>
          <a:bodyPr/>
          <a:lstStyle/>
          <a:p>
            <a:fld id="{4B72EA90-62D3-4A6A-9008-2FB582F85B34}" type="datetimeFigureOut">
              <a:rPr lang="en-US" smtClean="0"/>
              <a:t>8/18/2019</a:t>
            </a:fld>
            <a:endParaRPr lang="en-US"/>
          </a:p>
        </p:txBody>
      </p:sp>
      <p:sp>
        <p:nvSpPr>
          <p:cNvPr id="5" name="Footer Placeholder 4">
            <a:extLst>
              <a:ext uri="{FF2B5EF4-FFF2-40B4-BE49-F238E27FC236}">
                <a16:creationId xmlns:a16="http://schemas.microsoft.com/office/drawing/2014/main" id="{691E9207-D108-4C64-96C0-3B546F2631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402334-6840-4D89-A76A-92EFC9D7894B}"/>
              </a:ext>
            </a:extLst>
          </p:cNvPr>
          <p:cNvSpPr>
            <a:spLocks noGrp="1"/>
          </p:cNvSpPr>
          <p:nvPr>
            <p:ph type="sldNum" sz="quarter" idx="12"/>
          </p:nvPr>
        </p:nvSpPr>
        <p:spPr/>
        <p:txBody>
          <a:bodyPr/>
          <a:lstStyle/>
          <a:p>
            <a:fld id="{C8A67C9C-9627-4D28-99B9-7F9AC3733DA1}" type="slidenum">
              <a:rPr lang="en-US" smtClean="0"/>
              <a:t>‹#›</a:t>
            </a:fld>
            <a:endParaRPr lang="en-US"/>
          </a:p>
        </p:txBody>
      </p:sp>
    </p:spTree>
    <p:extLst>
      <p:ext uri="{BB962C8B-B14F-4D97-AF65-F5344CB8AC3E}">
        <p14:creationId xmlns:p14="http://schemas.microsoft.com/office/powerpoint/2010/main" val="2608053135"/>
      </p:ext>
    </p:extLst>
  </p:cSld>
  <p:clrMapOvr>
    <a:masterClrMapping/>
  </p:clrMapOvr>
  <p:transition>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C418F5-FF54-4C88-AF10-848494C8B9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5F09130-89BA-40B7-B4C9-8B0D6E8AE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B55C9E-99FB-4F33-997E-06F506837A3B}"/>
              </a:ext>
            </a:extLst>
          </p:cNvPr>
          <p:cNvSpPr>
            <a:spLocks noGrp="1"/>
          </p:cNvSpPr>
          <p:nvPr>
            <p:ph type="dt" sz="half" idx="10"/>
          </p:nvPr>
        </p:nvSpPr>
        <p:spPr/>
        <p:txBody>
          <a:bodyPr/>
          <a:lstStyle/>
          <a:p>
            <a:fld id="{4B72EA90-62D3-4A6A-9008-2FB582F85B34}" type="datetimeFigureOut">
              <a:rPr lang="en-US" smtClean="0"/>
              <a:t>8/18/2019</a:t>
            </a:fld>
            <a:endParaRPr lang="en-US"/>
          </a:p>
        </p:txBody>
      </p:sp>
      <p:sp>
        <p:nvSpPr>
          <p:cNvPr id="5" name="Footer Placeholder 4">
            <a:extLst>
              <a:ext uri="{FF2B5EF4-FFF2-40B4-BE49-F238E27FC236}">
                <a16:creationId xmlns:a16="http://schemas.microsoft.com/office/drawing/2014/main" id="{FF712169-BD96-4E1E-8C5D-A547CF74C9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627938-E807-4E94-8C68-AF7F0A599ABC}"/>
              </a:ext>
            </a:extLst>
          </p:cNvPr>
          <p:cNvSpPr>
            <a:spLocks noGrp="1"/>
          </p:cNvSpPr>
          <p:nvPr>
            <p:ph type="sldNum" sz="quarter" idx="12"/>
          </p:nvPr>
        </p:nvSpPr>
        <p:spPr/>
        <p:txBody>
          <a:bodyPr/>
          <a:lstStyle/>
          <a:p>
            <a:fld id="{C8A67C9C-9627-4D28-99B9-7F9AC3733DA1}" type="slidenum">
              <a:rPr lang="en-US" smtClean="0"/>
              <a:t>‹#›</a:t>
            </a:fld>
            <a:endParaRPr lang="en-US"/>
          </a:p>
        </p:txBody>
      </p:sp>
    </p:spTree>
    <p:extLst>
      <p:ext uri="{BB962C8B-B14F-4D97-AF65-F5344CB8AC3E}">
        <p14:creationId xmlns:p14="http://schemas.microsoft.com/office/powerpoint/2010/main" val="868562674"/>
      </p:ext>
    </p:extLst>
  </p:cSld>
  <p:clrMapOvr>
    <a:masterClrMapping/>
  </p:clrMapOvr>
  <p:transition>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6F6FC-214F-4F9D-8C12-30A7B142D7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49E68C-C9CE-4496-ACFF-1CE9DC284A6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3C1F34-C156-47A4-BB98-DAF7365EC0D0}"/>
              </a:ext>
            </a:extLst>
          </p:cNvPr>
          <p:cNvSpPr>
            <a:spLocks noGrp="1"/>
          </p:cNvSpPr>
          <p:nvPr>
            <p:ph type="dt" sz="half" idx="10"/>
          </p:nvPr>
        </p:nvSpPr>
        <p:spPr/>
        <p:txBody>
          <a:bodyPr/>
          <a:lstStyle/>
          <a:p>
            <a:fld id="{4B72EA90-62D3-4A6A-9008-2FB582F85B34}" type="datetimeFigureOut">
              <a:rPr lang="en-US" smtClean="0"/>
              <a:t>8/18/2019</a:t>
            </a:fld>
            <a:endParaRPr lang="en-US"/>
          </a:p>
        </p:txBody>
      </p:sp>
      <p:sp>
        <p:nvSpPr>
          <p:cNvPr id="5" name="Footer Placeholder 4">
            <a:extLst>
              <a:ext uri="{FF2B5EF4-FFF2-40B4-BE49-F238E27FC236}">
                <a16:creationId xmlns:a16="http://schemas.microsoft.com/office/drawing/2014/main" id="{200E5451-92B9-4911-A71F-7D00B37C74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D0849E-FD8E-4BDB-8B51-207E7B499835}"/>
              </a:ext>
            </a:extLst>
          </p:cNvPr>
          <p:cNvSpPr>
            <a:spLocks noGrp="1"/>
          </p:cNvSpPr>
          <p:nvPr>
            <p:ph type="sldNum" sz="quarter" idx="12"/>
          </p:nvPr>
        </p:nvSpPr>
        <p:spPr/>
        <p:txBody>
          <a:bodyPr/>
          <a:lstStyle/>
          <a:p>
            <a:fld id="{C8A67C9C-9627-4D28-99B9-7F9AC3733DA1}" type="slidenum">
              <a:rPr lang="en-US" smtClean="0"/>
              <a:t>‹#›</a:t>
            </a:fld>
            <a:endParaRPr lang="en-US"/>
          </a:p>
        </p:txBody>
      </p:sp>
    </p:spTree>
    <p:extLst>
      <p:ext uri="{BB962C8B-B14F-4D97-AF65-F5344CB8AC3E}">
        <p14:creationId xmlns:p14="http://schemas.microsoft.com/office/powerpoint/2010/main" val="1662595344"/>
      </p:ext>
    </p:extLst>
  </p:cSld>
  <p:clrMapOvr>
    <a:masterClrMapping/>
  </p:clrMapOvr>
  <p:transition>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B0F9B-0350-4184-A7CF-D6F6E50C0A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D8A9609-BE67-45C8-BA7E-3F9FC0F936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EFD713-CC87-4DEC-A185-8BB4758047B6}"/>
              </a:ext>
            </a:extLst>
          </p:cNvPr>
          <p:cNvSpPr>
            <a:spLocks noGrp="1"/>
          </p:cNvSpPr>
          <p:nvPr>
            <p:ph type="dt" sz="half" idx="10"/>
          </p:nvPr>
        </p:nvSpPr>
        <p:spPr/>
        <p:txBody>
          <a:bodyPr/>
          <a:lstStyle/>
          <a:p>
            <a:fld id="{4B72EA90-62D3-4A6A-9008-2FB582F85B34}" type="datetimeFigureOut">
              <a:rPr lang="en-US" smtClean="0"/>
              <a:t>8/18/2019</a:t>
            </a:fld>
            <a:endParaRPr lang="en-US"/>
          </a:p>
        </p:txBody>
      </p:sp>
      <p:sp>
        <p:nvSpPr>
          <p:cNvPr id="5" name="Footer Placeholder 4">
            <a:extLst>
              <a:ext uri="{FF2B5EF4-FFF2-40B4-BE49-F238E27FC236}">
                <a16:creationId xmlns:a16="http://schemas.microsoft.com/office/drawing/2014/main" id="{A5BDEC43-4FDD-4756-93B7-5D796DD29C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4EFC51-5706-4D00-8177-F657830AD531}"/>
              </a:ext>
            </a:extLst>
          </p:cNvPr>
          <p:cNvSpPr>
            <a:spLocks noGrp="1"/>
          </p:cNvSpPr>
          <p:nvPr>
            <p:ph type="sldNum" sz="quarter" idx="12"/>
          </p:nvPr>
        </p:nvSpPr>
        <p:spPr/>
        <p:txBody>
          <a:bodyPr/>
          <a:lstStyle/>
          <a:p>
            <a:fld id="{C8A67C9C-9627-4D28-99B9-7F9AC3733DA1}" type="slidenum">
              <a:rPr lang="en-US" smtClean="0"/>
              <a:t>‹#›</a:t>
            </a:fld>
            <a:endParaRPr lang="en-US"/>
          </a:p>
        </p:txBody>
      </p:sp>
    </p:spTree>
    <p:extLst>
      <p:ext uri="{BB962C8B-B14F-4D97-AF65-F5344CB8AC3E}">
        <p14:creationId xmlns:p14="http://schemas.microsoft.com/office/powerpoint/2010/main" val="912314066"/>
      </p:ext>
    </p:extLst>
  </p:cSld>
  <p:clrMapOvr>
    <a:masterClrMapping/>
  </p:clrMapOvr>
  <p:transition>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BB6A5-110A-4183-91CC-2ADC06640F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4B5CC0-2182-473D-9BBF-F7F03C4E577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5837456-B085-486C-96A8-E7D660670F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7F12BFF-6BB2-4CC2-890D-54E7A6BCE24D}"/>
              </a:ext>
            </a:extLst>
          </p:cNvPr>
          <p:cNvSpPr>
            <a:spLocks noGrp="1"/>
          </p:cNvSpPr>
          <p:nvPr>
            <p:ph type="dt" sz="half" idx="10"/>
          </p:nvPr>
        </p:nvSpPr>
        <p:spPr/>
        <p:txBody>
          <a:bodyPr/>
          <a:lstStyle/>
          <a:p>
            <a:fld id="{4B72EA90-62D3-4A6A-9008-2FB582F85B34}" type="datetimeFigureOut">
              <a:rPr lang="en-US" smtClean="0"/>
              <a:t>8/18/2019</a:t>
            </a:fld>
            <a:endParaRPr lang="en-US"/>
          </a:p>
        </p:txBody>
      </p:sp>
      <p:sp>
        <p:nvSpPr>
          <p:cNvPr id="6" name="Footer Placeholder 5">
            <a:extLst>
              <a:ext uri="{FF2B5EF4-FFF2-40B4-BE49-F238E27FC236}">
                <a16:creationId xmlns:a16="http://schemas.microsoft.com/office/drawing/2014/main" id="{7098EF0B-D9AB-468D-8146-770E3D5D69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D3A69B-C341-4F47-931E-2F505E14039D}"/>
              </a:ext>
            </a:extLst>
          </p:cNvPr>
          <p:cNvSpPr>
            <a:spLocks noGrp="1"/>
          </p:cNvSpPr>
          <p:nvPr>
            <p:ph type="sldNum" sz="quarter" idx="12"/>
          </p:nvPr>
        </p:nvSpPr>
        <p:spPr/>
        <p:txBody>
          <a:bodyPr/>
          <a:lstStyle/>
          <a:p>
            <a:fld id="{C8A67C9C-9627-4D28-99B9-7F9AC3733DA1}" type="slidenum">
              <a:rPr lang="en-US" smtClean="0"/>
              <a:t>‹#›</a:t>
            </a:fld>
            <a:endParaRPr lang="en-US"/>
          </a:p>
        </p:txBody>
      </p:sp>
    </p:spTree>
    <p:extLst>
      <p:ext uri="{BB962C8B-B14F-4D97-AF65-F5344CB8AC3E}">
        <p14:creationId xmlns:p14="http://schemas.microsoft.com/office/powerpoint/2010/main" val="376204210"/>
      </p:ext>
    </p:extLst>
  </p:cSld>
  <p:clrMapOvr>
    <a:masterClrMapping/>
  </p:clrMapOvr>
  <p:transition>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A573A-542D-43B3-B0EA-70D2C3C4CD4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2938DC2-A813-4040-9EC3-343734CCB2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0F9DB4-6447-4479-A07D-0EF91D6724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5B1283D-D68B-4EA6-B8D9-97E0AE1EDC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99621E-2849-49DA-82D4-B2D0CF637E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B4B529D-DB76-4616-8A17-C567EEE1C04A}"/>
              </a:ext>
            </a:extLst>
          </p:cNvPr>
          <p:cNvSpPr>
            <a:spLocks noGrp="1"/>
          </p:cNvSpPr>
          <p:nvPr>
            <p:ph type="dt" sz="half" idx="10"/>
          </p:nvPr>
        </p:nvSpPr>
        <p:spPr/>
        <p:txBody>
          <a:bodyPr/>
          <a:lstStyle/>
          <a:p>
            <a:fld id="{4B72EA90-62D3-4A6A-9008-2FB582F85B34}" type="datetimeFigureOut">
              <a:rPr lang="en-US" smtClean="0"/>
              <a:t>8/18/2019</a:t>
            </a:fld>
            <a:endParaRPr lang="en-US"/>
          </a:p>
        </p:txBody>
      </p:sp>
      <p:sp>
        <p:nvSpPr>
          <p:cNvPr id="8" name="Footer Placeholder 7">
            <a:extLst>
              <a:ext uri="{FF2B5EF4-FFF2-40B4-BE49-F238E27FC236}">
                <a16:creationId xmlns:a16="http://schemas.microsoft.com/office/drawing/2014/main" id="{BCE2C9D6-9FB6-4E7C-868B-7EA315446CA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71A1B5C-D417-4DB7-BA29-B7F2138E7C5C}"/>
              </a:ext>
            </a:extLst>
          </p:cNvPr>
          <p:cNvSpPr>
            <a:spLocks noGrp="1"/>
          </p:cNvSpPr>
          <p:nvPr>
            <p:ph type="sldNum" sz="quarter" idx="12"/>
          </p:nvPr>
        </p:nvSpPr>
        <p:spPr/>
        <p:txBody>
          <a:bodyPr/>
          <a:lstStyle/>
          <a:p>
            <a:fld id="{C8A67C9C-9627-4D28-99B9-7F9AC3733DA1}" type="slidenum">
              <a:rPr lang="en-US" smtClean="0"/>
              <a:t>‹#›</a:t>
            </a:fld>
            <a:endParaRPr lang="en-US"/>
          </a:p>
        </p:txBody>
      </p:sp>
    </p:spTree>
    <p:extLst>
      <p:ext uri="{BB962C8B-B14F-4D97-AF65-F5344CB8AC3E}">
        <p14:creationId xmlns:p14="http://schemas.microsoft.com/office/powerpoint/2010/main" val="2635923666"/>
      </p:ext>
    </p:extLst>
  </p:cSld>
  <p:clrMapOvr>
    <a:masterClrMapping/>
  </p:clrMapOvr>
  <p:transition>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E5A45-6271-45DB-B56F-7844293A355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89EA54B-CC18-4057-B72D-53411AA96704}"/>
              </a:ext>
            </a:extLst>
          </p:cNvPr>
          <p:cNvSpPr>
            <a:spLocks noGrp="1"/>
          </p:cNvSpPr>
          <p:nvPr>
            <p:ph type="dt" sz="half" idx="10"/>
          </p:nvPr>
        </p:nvSpPr>
        <p:spPr/>
        <p:txBody>
          <a:bodyPr/>
          <a:lstStyle/>
          <a:p>
            <a:fld id="{4B72EA90-62D3-4A6A-9008-2FB582F85B34}" type="datetimeFigureOut">
              <a:rPr lang="en-US" smtClean="0"/>
              <a:t>8/18/2019</a:t>
            </a:fld>
            <a:endParaRPr lang="en-US"/>
          </a:p>
        </p:txBody>
      </p:sp>
      <p:sp>
        <p:nvSpPr>
          <p:cNvPr id="4" name="Footer Placeholder 3">
            <a:extLst>
              <a:ext uri="{FF2B5EF4-FFF2-40B4-BE49-F238E27FC236}">
                <a16:creationId xmlns:a16="http://schemas.microsoft.com/office/drawing/2014/main" id="{242AAED6-9A55-4A52-9A23-0185D9D0DA5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DAAF6C5-12FE-48FE-B030-5507FD23E0F7}"/>
              </a:ext>
            </a:extLst>
          </p:cNvPr>
          <p:cNvSpPr>
            <a:spLocks noGrp="1"/>
          </p:cNvSpPr>
          <p:nvPr>
            <p:ph type="sldNum" sz="quarter" idx="12"/>
          </p:nvPr>
        </p:nvSpPr>
        <p:spPr/>
        <p:txBody>
          <a:bodyPr/>
          <a:lstStyle/>
          <a:p>
            <a:fld id="{C8A67C9C-9627-4D28-99B9-7F9AC3733DA1}" type="slidenum">
              <a:rPr lang="en-US" smtClean="0"/>
              <a:t>‹#›</a:t>
            </a:fld>
            <a:endParaRPr lang="en-US"/>
          </a:p>
        </p:txBody>
      </p:sp>
    </p:spTree>
    <p:extLst>
      <p:ext uri="{BB962C8B-B14F-4D97-AF65-F5344CB8AC3E}">
        <p14:creationId xmlns:p14="http://schemas.microsoft.com/office/powerpoint/2010/main" val="399343208"/>
      </p:ext>
    </p:extLst>
  </p:cSld>
  <p:clrMapOvr>
    <a:masterClrMapping/>
  </p:clrMapOvr>
  <p:transition>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F030D0-6EE0-4158-8B7D-99351E03A5B9}"/>
              </a:ext>
            </a:extLst>
          </p:cNvPr>
          <p:cNvSpPr>
            <a:spLocks noGrp="1"/>
          </p:cNvSpPr>
          <p:nvPr>
            <p:ph type="dt" sz="half" idx="10"/>
          </p:nvPr>
        </p:nvSpPr>
        <p:spPr/>
        <p:txBody>
          <a:bodyPr/>
          <a:lstStyle/>
          <a:p>
            <a:fld id="{4B72EA90-62D3-4A6A-9008-2FB582F85B34}" type="datetimeFigureOut">
              <a:rPr lang="en-US" smtClean="0"/>
              <a:t>8/18/2019</a:t>
            </a:fld>
            <a:endParaRPr lang="en-US"/>
          </a:p>
        </p:txBody>
      </p:sp>
      <p:sp>
        <p:nvSpPr>
          <p:cNvPr id="3" name="Footer Placeholder 2">
            <a:extLst>
              <a:ext uri="{FF2B5EF4-FFF2-40B4-BE49-F238E27FC236}">
                <a16:creationId xmlns:a16="http://schemas.microsoft.com/office/drawing/2014/main" id="{3FDEEF9C-AD33-4A13-BF2A-FB98E26A42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D7960D9-08E4-4D79-AC0C-F5392FBEFF5F}"/>
              </a:ext>
            </a:extLst>
          </p:cNvPr>
          <p:cNvSpPr>
            <a:spLocks noGrp="1"/>
          </p:cNvSpPr>
          <p:nvPr>
            <p:ph type="sldNum" sz="quarter" idx="12"/>
          </p:nvPr>
        </p:nvSpPr>
        <p:spPr/>
        <p:txBody>
          <a:bodyPr/>
          <a:lstStyle/>
          <a:p>
            <a:fld id="{C8A67C9C-9627-4D28-99B9-7F9AC3733DA1}" type="slidenum">
              <a:rPr lang="en-US" smtClean="0"/>
              <a:t>‹#›</a:t>
            </a:fld>
            <a:endParaRPr lang="en-US"/>
          </a:p>
        </p:txBody>
      </p:sp>
    </p:spTree>
    <p:extLst>
      <p:ext uri="{BB962C8B-B14F-4D97-AF65-F5344CB8AC3E}">
        <p14:creationId xmlns:p14="http://schemas.microsoft.com/office/powerpoint/2010/main" val="394863630"/>
      </p:ext>
    </p:extLst>
  </p:cSld>
  <p:clrMapOvr>
    <a:masterClrMapping/>
  </p:clrMapOvr>
  <p:transition>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5F850-92F8-4CD7-8A1B-5C40456A2B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DD6E70-A129-4778-A1AE-F8AF898B76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150198A-A0EA-4A60-93AF-68C779C338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F089BD-92F0-427E-A73E-9A47D94E8728}"/>
              </a:ext>
            </a:extLst>
          </p:cNvPr>
          <p:cNvSpPr>
            <a:spLocks noGrp="1"/>
          </p:cNvSpPr>
          <p:nvPr>
            <p:ph type="dt" sz="half" idx="10"/>
          </p:nvPr>
        </p:nvSpPr>
        <p:spPr/>
        <p:txBody>
          <a:bodyPr/>
          <a:lstStyle/>
          <a:p>
            <a:fld id="{4B72EA90-62D3-4A6A-9008-2FB582F85B34}" type="datetimeFigureOut">
              <a:rPr lang="en-US" smtClean="0"/>
              <a:t>8/18/2019</a:t>
            </a:fld>
            <a:endParaRPr lang="en-US"/>
          </a:p>
        </p:txBody>
      </p:sp>
      <p:sp>
        <p:nvSpPr>
          <p:cNvPr id="6" name="Footer Placeholder 5">
            <a:extLst>
              <a:ext uri="{FF2B5EF4-FFF2-40B4-BE49-F238E27FC236}">
                <a16:creationId xmlns:a16="http://schemas.microsoft.com/office/drawing/2014/main" id="{A5420FAC-5ED6-4959-8BCD-006EAA6906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525B12-8AEB-49F6-B0E9-DD3FD3C6D30C}"/>
              </a:ext>
            </a:extLst>
          </p:cNvPr>
          <p:cNvSpPr>
            <a:spLocks noGrp="1"/>
          </p:cNvSpPr>
          <p:nvPr>
            <p:ph type="sldNum" sz="quarter" idx="12"/>
          </p:nvPr>
        </p:nvSpPr>
        <p:spPr/>
        <p:txBody>
          <a:bodyPr/>
          <a:lstStyle/>
          <a:p>
            <a:fld id="{C8A67C9C-9627-4D28-99B9-7F9AC3733DA1}" type="slidenum">
              <a:rPr lang="en-US" smtClean="0"/>
              <a:t>‹#›</a:t>
            </a:fld>
            <a:endParaRPr lang="en-US"/>
          </a:p>
        </p:txBody>
      </p:sp>
    </p:spTree>
    <p:extLst>
      <p:ext uri="{BB962C8B-B14F-4D97-AF65-F5344CB8AC3E}">
        <p14:creationId xmlns:p14="http://schemas.microsoft.com/office/powerpoint/2010/main" val="1828213561"/>
      </p:ext>
    </p:extLst>
  </p:cSld>
  <p:clrMapOvr>
    <a:masterClrMapping/>
  </p:clrMapOvr>
  <p:transition>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DCCF4-D4D6-4CC2-96A1-30E3E44A3D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3EEA67-645B-4480-B87A-89B556AB4D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1718F9A-BBA9-4843-BD89-3AEBB546DA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55F443-8E50-4A0D-A5D1-FE9E7AC3444E}"/>
              </a:ext>
            </a:extLst>
          </p:cNvPr>
          <p:cNvSpPr>
            <a:spLocks noGrp="1"/>
          </p:cNvSpPr>
          <p:nvPr>
            <p:ph type="dt" sz="half" idx="10"/>
          </p:nvPr>
        </p:nvSpPr>
        <p:spPr/>
        <p:txBody>
          <a:bodyPr/>
          <a:lstStyle/>
          <a:p>
            <a:fld id="{4B72EA90-62D3-4A6A-9008-2FB582F85B34}" type="datetimeFigureOut">
              <a:rPr lang="en-US" smtClean="0"/>
              <a:t>8/18/2019</a:t>
            </a:fld>
            <a:endParaRPr lang="en-US"/>
          </a:p>
        </p:txBody>
      </p:sp>
      <p:sp>
        <p:nvSpPr>
          <p:cNvPr id="6" name="Footer Placeholder 5">
            <a:extLst>
              <a:ext uri="{FF2B5EF4-FFF2-40B4-BE49-F238E27FC236}">
                <a16:creationId xmlns:a16="http://schemas.microsoft.com/office/drawing/2014/main" id="{D693EC21-3DDE-4F07-A766-D68E188DB8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8057F8-F39E-48F5-804D-85613468C13F}"/>
              </a:ext>
            </a:extLst>
          </p:cNvPr>
          <p:cNvSpPr>
            <a:spLocks noGrp="1"/>
          </p:cNvSpPr>
          <p:nvPr>
            <p:ph type="sldNum" sz="quarter" idx="12"/>
          </p:nvPr>
        </p:nvSpPr>
        <p:spPr/>
        <p:txBody>
          <a:bodyPr/>
          <a:lstStyle/>
          <a:p>
            <a:fld id="{C8A67C9C-9627-4D28-99B9-7F9AC3733DA1}" type="slidenum">
              <a:rPr lang="en-US" smtClean="0"/>
              <a:t>‹#›</a:t>
            </a:fld>
            <a:endParaRPr lang="en-US"/>
          </a:p>
        </p:txBody>
      </p:sp>
    </p:spTree>
    <p:extLst>
      <p:ext uri="{BB962C8B-B14F-4D97-AF65-F5344CB8AC3E}">
        <p14:creationId xmlns:p14="http://schemas.microsoft.com/office/powerpoint/2010/main" val="1628424637"/>
      </p:ext>
    </p:extLst>
  </p:cSld>
  <p:clrMapOvr>
    <a:masterClrMapping/>
  </p:clrMapOvr>
  <p:transition>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D686A6-839D-439F-A5ED-8385611484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0B87511-86C6-4D22-96F6-EE2D91B4C9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A1249A-3779-4C3B-BBB7-8B73FC40A8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72EA90-62D3-4A6A-9008-2FB582F85B34}" type="datetimeFigureOut">
              <a:rPr lang="en-US" smtClean="0"/>
              <a:t>8/18/2019</a:t>
            </a:fld>
            <a:endParaRPr lang="en-US"/>
          </a:p>
        </p:txBody>
      </p:sp>
      <p:sp>
        <p:nvSpPr>
          <p:cNvPr id="5" name="Footer Placeholder 4">
            <a:extLst>
              <a:ext uri="{FF2B5EF4-FFF2-40B4-BE49-F238E27FC236}">
                <a16:creationId xmlns:a16="http://schemas.microsoft.com/office/drawing/2014/main" id="{7619A3F6-EBB0-4778-91EF-E695F800D3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F567A7E-DC0A-4140-93E7-CCA1323A5E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A67C9C-9627-4D28-99B9-7F9AC3733DA1}" type="slidenum">
              <a:rPr lang="en-US" smtClean="0"/>
              <a:t>‹#›</a:t>
            </a:fld>
            <a:endParaRPr lang="en-US"/>
          </a:p>
        </p:txBody>
      </p:sp>
    </p:spTree>
    <p:extLst>
      <p:ext uri="{BB962C8B-B14F-4D97-AF65-F5344CB8AC3E}">
        <p14:creationId xmlns:p14="http://schemas.microsoft.com/office/powerpoint/2010/main" val="388569685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ransition>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193F6-D730-4A07-B1AD-1D64A2C8CB22}"/>
              </a:ext>
            </a:extLst>
          </p:cNvPr>
          <p:cNvSpPr>
            <a:spLocks noGrp="1"/>
          </p:cNvSpPr>
          <p:nvPr>
            <p:ph type="ctrTitle"/>
          </p:nvPr>
        </p:nvSpPr>
        <p:spPr>
          <a:xfrm>
            <a:off x="1219200" y="1122363"/>
            <a:ext cx="9581322" cy="2695000"/>
          </a:xfrm>
        </p:spPr>
        <p:txBody>
          <a:bodyPr>
            <a:normAutofit fontScale="90000"/>
          </a:bodyPr>
          <a:lstStyle/>
          <a:p>
            <a:br>
              <a:rPr lang="en-US" b="1" dirty="0"/>
            </a:br>
            <a:br>
              <a:rPr lang="en-US" b="1" dirty="0"/>
            </a:br>
            <a:br>
              <a:rPr lang="en-US" b="1" dirty="0"/>
            </a:br>
            <a:br>
              <a:rPr lang="en-US" b="1" dirty="0"/>
            </a:br>
            <a:br>
              <a:rPr lang="en-US" b="1" dirty="0"/>
            </a:br>
            <a:r>
              <a:rPr lang="en-US" sz="7300" b="1" dirty="0">
                <a:latin typeface="+mn-lt"/>
              </a:rPr>
              <a:t>Basic Penalty Enforcement</a:t>
            </a:r>
            <a:br>
              <a:rPr lang="en-US" dirty="0"/>
            </a:br>
            <a:endParaRPr lang="en-US" dirty="0"/>
          </a:p>
        </p:txBody>
      </p:sp>
      <p:sp>
        <p:nvSpPr>
          <p:cNvPr id="3" name="Subtitle 2">
            <a:extLst>
              <a:ext uri="{FF2B5EF4-FFF2-40B4-BE49-F238E27FC236}">
                <a16:creationId xmlns:a16="http://schemas.microsoft.com/office/drawing/2014/main" id="{32BBD728-B09B-4827-AAA9-3C67BCDFE2B9}"/>
              </a:ext>
            </a:extLst>
          </p:cNvPr>
          <p:cNvSpPr>
            <a:spLocks noGrp="1"/>
          </p:cNvSpPr>
          <p:nvPr>
            <p:ph type="subTitle" idx="1"/>
          </p:nvPr>
        </p:nvSpPr>
        <p:spPr>
          <a:xfrm>
            <a:off x="1360073" y="3817363"/>
            <a:ext cx="8671824" cy="1947333"/>
          </a:xfrm>
        </p:spPr>
        <p:txBody>
          <a:bodyPr>
            <a:normAutofit/>
          </a:bodyPr>
          <a:lstStyle/>
          <a:p>
            <a:r>
              <a:rPr lang="en-US" sz="6000" b="1" dirty="0"/>
              <a:t>Rule 10</a:t>
            </a:r>
            <a:endParaRPr lang="en-US" sz="6000" dirty="0"/>
          </a:p>
        </p:txBody>
      </p:sp>
    </p:spTree>
    <p:extLst>
      <p:ext uri="{BB962C8B-B14F-4D97-AF65-F5344CB8AC3E}">
        <p14:creationId xmlns:p14="http://schemas.microsoft.com/office/powerpoint/2010/main" val="122654579"/>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957C3-F3A2-4653-B3E0-D38F7686DA9E}"/>
              </a:ext>
            </a:extLst>
          </p:cNvPr>
          <p:cNvSpPr>
            <a:spLocks noGrp="1"/>
          </p:cNvSpPr>
          <p:nvPr>
            <p:ph type="title"/>
          </p:nvPr>
        </p:nvSpPr>
        <p:spPr>
          <a:xfrm>
            <a:off x="838200" y="365125"/>
            <a:ext cx="10515600" cy="4432162"/>
          </a:xfrm>
        </p:spPr>
        <p:txBody>
          <a:bodyPr anchor="t">
            <a:normAutofit/>
          </a:bodyPr>
          <a:lstStyle/>
          <a:p>
            <a:r>
              <a:rPr lang="en-US" sz="4000" cap="none" dirty="0"/>
              <a:t>Team A, 1 &amp; 10 @ A34. QB A15 takes a shotgun snap and drops back. RB A22, who was lined up in the backfield moves to help RT A78 block B99. While A78 is engaged with B99 high, A22 blocks B99 at the thigh at the A-31. A15 completes a pass to A88 who runs out of bounds at the B-33.</a:t>
            </a:r>
          </a:p>
        </p:txBody>
      </p:sp>
      <p:sp>
        <p:nvSpPr>
          <p:cNvPr id="3" name="Content Placeholder 2">
            <a:extLst>
              <a:ext uri="{FF2B5EF4-FFF2-40B4-BE49-F238E27FC236}">
                <a16:creationId xmlns:a16="http://schemas.microsoft.com/office/drawing/2014/main" id="{0779B24C-C42D-45BC-8D8E-3225B808B08B}"/>
              </a:ext>
            </a:extLst>
          </p:cNvPr>
          <p:cNvSpPr>
            <a:spLocks noGrp="1"/>
          </p:cNvSpPr>
          <p:nvPr>
            <p:ph idx="1"/>
          </p:nvPr>
        </p:nvSpPr>
        <p:spPr>
          <a:xfrm>
            <a:off x="838200" y="4996069"/>
            <a:ext cx="10515600" cy="1180893"/>
          </a:xfrm>
        </p:spPr>
        <p:txBody>
          <a:bodyPr>
            <a:normAutofit/>
          </a:bodyPr>
          <a:lstStyle/>
          <a:p>
            <a:pPr marL="0" indent="0">
              <a:buNone/>
            </a:pPr>
            <a:r>
              <a:rPr lang="en-US" sz="3600" b="1" dirty="0"/>
              <a:t>Team A, 1 &amp; 25 @ A-19</a:t>
            </a:r>
          </a:p>
        </p:txBody>
      </p:sp>
    </p:spTree>
    <p:extLst>
      <p:ext uri="{BB962C8B-B14F-4D97-AF65-F5344CB8AC3E}">
        <p14:creationId xmlns:p14="http://schemas.microsoft.com/office/powerpoint/2010/main" val="821584534"/>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EB274-C143-416D-81DB-A1743125BB1D}"/>
              </a:ext>
            </a:extLst>
          </p:cNvPr>
          <p:cNvSpPr>
            <a:spLocks noGrp="1"/>
          </p:cNvSpPr>
          <p:nvPr>
            <p:ph type="title"/>
          </p:nvPr>
        </p:nvSpPr>
        <p:spPr/>
        <p:txBody>
          <a:bodyPr/>
          <a:lstStyle/>
          <a:p>
            <a:r>
              <a:rPr lang="en-US" b="1" dirty="0"/>
              <a:t>Enforcement Spots:</a:t>
            </a:r>
            <a:endParaRPr lang="en-US" dirty="0"/>
          </a:p>
        </p:txBody>
      </p:sp>
      <p:sp>
        <p:nvSpPr>
          <p:cNvPr id="3" name="Content Placeholder 2">
            <a:extLst>
              <a:ext uri="{FF2B5EF4-FFF2-40B4-BE49-F238E27FC236}">
                <a16:creationId xmlns:a16="http://schemas.microsoft.com/office/drawing/2014/main" id="{A27313F8-60D4-4FD6-BC05-9C4B72F6078F}"/>
              </a:ext>
            </a:extLst>
          </p:cNvPr>
          <p:cNvSpPr>
            <a:spLocks noGrp="1"/>
          </p:cNvSpPr>
          <p:nvPr>
            <p:ph idx="1"/>
          </p:nvPr>
        </p:nvSpPr>
        <p:spPr/>
        <p:txBody>
          <a:bodyPr>
            <a:normAutofit/>
          </a:bodyPr>
          <a:lstStyle/>
          <a:p>
            <a:pPr lvl="0"/>
            <a:r>
              <a:rPr lang="en-US" dirty="0"/>
              <a:t>Previous spot</a:t>
            </a:r>
            <a:endParaRPr lang="en-US" sz="2400" dirty="0"/>
          </a:p>
          <a:p>
            <a:pPr lvl="0"/>
            <a:r>
              <a:rPr lang="en-US" dirty="0"/>
              <a:t>Spot of the Foul</a:t>
            </a:r>
            <a:endParaRPr lang="en-US" sz="2400" dirty="0"/>
          </a:p>
          <a:p>
            <a:pPr lvl="0"/>
            <a:r>
              <a:rPr lang="en-US" dirty="0"/>
              <a:t>Succeeding Spot</a:t>
            </a:r>
            <a:endParaRPr lang="en-US" sz="2400" dirty="0"/>
          </a:p>
          <a:p>
            <a:pPr lvl="0"/>
            <a:r>
              <a:rPr lang="en-US" dirty="0"/>
              <a:t>End of the Run</a:t>
            </a:r>
            <a:endParaRPr lang="en-US" sz="2400" dirty="0"/>
          </a:p>
          <a:p>
            <a:pPr lvl="0"/>
            <a:r>
              <a:rPr lang="en-US" dirty="0" err="1"/>
              <a:t>Postscrimmage</a:t>
            </a:r>
            <a:r>
              <a:rPr lang="en-US" dirty="0"/>
              <a:t> Kick Spot (PSK)</a:t>
            </a:r>
            <a:endParaRPr lang="en-US" sz="2400" dirty="0"/>
          </a:p>
          <a:p>
            <a:pPr lvl="1"/>
            <a:r>
              <a:rPr lang="en-US" dirty="0"/>
              <a:t>Applies only to Team B fouls on scrimmage kicks when</a:t>
            </a:r>
            <a:r>
              <a:rPr lang="en-US" cap="small" dirty="0"/>
              <a:t> </a:t>
            </a:r>
            <a:r>
              <a:rPr lang="en-US" dirty="0"/>
              <a:t>– </a:t>
            </a:r>
            <a:endParaRPr lang="en-US" sz="2000" dirty="0"/>
          </a:p>
          <a:p>
            <a:pPr lvl="2"/>
            <a:r>
              <a:rPr lang="en-US" dirty="0"/>
              <a:t>Not during a try, successful FG, or extra period;</a:t>
            </a:r>
            <a:endParaRPr lang="en-US" sz="1800" dirty="0"/>
          </a:p>
          <a:p>
            <a:pPr lvl="2"/>
            <a:r>
              <a:rPr lang="en-US" dirty="0"/>
              <a:t>Ball crosses NZ;</a:t>
            </a:r>
            <a:endParaRPr lang="en-US" sz="1800" dirty="0"/>
          </a:p>
          <a:p>
            <a:pPr lvl="2"/>
            <a:r>
              <a:rPr lang="en-US" dirty="0"/>
              <a:t>Foul occurs before the end of the kick;</a:t>
            </a:r>
            <a:endParaRPr lang="en-US" sz="1800" dirty="0"/>
          </a:p>
          <a:p>
            <a:pPr lvl="2"/>
            <a:r>
              <a:rPr lang="en-US" dirty="0"/>
              <a:t>Team B will next put the ball in play.</a:t>
            </a:r>
            <a:endParaRPr lang="en-US" sz="1800" dirty="0"/>
          </a:p>
          <a:p>
            <a:pPr marL="0" indent="0">
              <a:buNone/>
            </a:pPr>
            <a:endParaRPr lang="en-US" dirty="0"/>
          </a:p>
        </p:txBody>
      </p:sp>
    </p:spTree>
    <p:extLst>
      <p:ext uri="{BB962C8B-B14F-4D97-AF65-F5344CB8AC3E}">
        <p14:creationId xmlns:p14="http://schemas.microsoft.com/office/powerpoint/2010/main" val="2860621687"/>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7039E-60A6-42A7-AA38-E6CFF34097F8}"/>
              </a:ext>
            </a:extLst>
          </p:cNvPr>
          <p:cNvSpPr>
            <a:spLocks noGrp="1"/>
          </p:cNvSpPr>
          <p:nvPr>
            <p:ph type="title"/>
          </p:nvPr>
        </p:nvSpPr>
        <p:spPr/>
        <p:txBody>
          <a:bodyPr/>
          <a:lstStyle/>
          <a:p>
            <a:r>
              <a:rPr lang="en-US" b="1" dirty="0"/>
              <a:t>To Determine Enforcement Spot:</a:t>
            </a:r>
            <a:endParaRPr lang="en-US" dirty="0"/>
          </a:p>
        </p:txBody>
      </p:sp>
      <p:sp>
        <p:nvSpPr>
          <p:cNvPr id="3" name="Content Placeholder 2">
            <a:extLst>
              <a:ext uri="{FF2B5EF4-FFF2-40B4-BE49-F238E27FC236}">
                <a16:creationId xmlns:a16="http://schemas.microsoft.com/office/drawing/2014/main" id="{73F5CBB6-EDB0-489B-944A-3BD978A6C916}"/>
              </a:ext>
            </a:extLst>
          </p:cNvPr>
          <p:cNvSpPr>
            <a:spLocks noGrp="1"/>
          </p:cNvSpPr>
          <p:nvPr>
            <p:ph idx="1"/>
          </p:nvPr>
        </p:nvSpPr>
        <p:spPr/>
        <p:txBody>
          <a:bodyPr>
            <a:normAutofit/>
          </a:bodyPr>
          <a:lstStyle/>
          <a:p>
            <a:pPr lvl="0"/>
            <a:r>
              <a:rPr lang="en-US" sz="2600" dirty="0"/>
              <a:t>Specified in the statement of the penalty</a:t>
            </a:r>
          </a:p>
          <a:p>
            <a:pPr marL="0" lvl="0" indent="0">
              <a:buNone/>
            </a:pPr>
            <a:endParaRPr lang="en-US" sz="1600" dirty="0"/>
          </a:p>
          <a:p>
            <a:pPr lvl="0"/>
            <a:r>
              <a:rPr lang="en-US" sz="2600" dirty="0"/>
              <a:t>Three-and-One Principle</a:t>
            </a:r>
          </a:p>
          <a:p>
            <a:pPr marL="457200" lvl="1" indent="0">
              <a:buNone/>
            </a:pPr>
            <a:r>
              <a:rPr lang="en-US" sz="2400" dirty="0"/>
              <a:t>Must know the Basic Spot (Rule 10-2-2d)</a:t>
            </a:r>
          </a:p>
          <a:p>
            <a:pPr lvl="2">
              <a:buFont typeface="Wingdings" panose="05000000000000000000" pitchFamily="2" charset="2"/>
              <a:buChar char="Ø"/>
            </a:pPr>
            <a:r>
              <a:rPr lang="en-US" sz="2400" dirty="0"/>
              <a:t>Team in possession commits foul </a:t>
            </a:r>
            <a:r>
              <a:rPr lang="en-US" sz="2400" u="sng" dirty="0">
                <a:solidFill>
                  <a:srgbClr val="FF0000"/>
                </a:solidFill>
              </a:rPr>
              <a:t>behind</a:t>
            </a:r>
            <a:r>
              <a:rPr lang="en-US" sz="2400" dirty="0"/>
              <a:t> basic spot, enforce penalty at the </a:t>
            </a:r>
            <a:r>
              <a:rPr lang="en-US" sz="2400" u="sng" dirty="0"/>
              <a:t>spot of the foul</a:t>
            </a:r>
            <a:r>
              <a:rPr lang="en-US" sz="2400" dirty="0"/>
              <a:t>.</a:t>
            </a:r>
            <a:endParaRPr lang="en-US" sz="2400" u="sng" dirty="0"/>
          </a:p>
          <a:p>
            <a:pPr lvl="2">
              <a:buFont typeface="Wingdings" panose="05000000000000000000" pitchFamily="2" charset="2"/>
              <a:buChar char="Ø"/>
            </a:pPr>
            <a:r>
              <a:rPr lang="en-US" sz="2400" dirty="0"/>
              <a:t>Team in possession commits foul </a:t>
            </a:r>
            <a:r>
              <a:rPr lang="en-US" sz="2400" u="sng" dirty="0">
                <a:solidFill>
                  <a:srgbClr val="FF0000"/>
                </a:solidFill>
              </a:rPr>
              <a:t>beyond</a:t>
            </a:r>
            <a:r>
              <a:rPr lang="en-US" sz="2400" dirty="0"/>
              <a:t> basic spot, enforce penalty at the </a:t>
            </a:r>
            <a:r>
              <a:rPr lang="en-US" sz="2400" u="sng" dirty="0"/>
              <a:t>basic spot</a:t>
            </a:r>
            <a:r>
              <a:rPr lang="en-US" sz="2400" dirty="0"/>
              <a:t>.</a:t>
            </a:r>
            <a:endParaRPr lang="en-US" sz="2400" u="sng" dirty="0"/>
          </a:p>
          <a:p>
            <a:pPr lvl="2">
              <a:buFont typeface="Wingdings" panose="05000000000000000000" pitchFamily="2" charset="2"/>
              <a:buChar char="Ø"/>
            </a:pPr>
            <a:r>
              <a:rPr lang="en-US" sz="2400" dirty="0"/>
              <a:t>Team not in possession commits a foul </a:t>
            </a:r>
            <a:r>
              <a:rPr lang="en-US" sz="2400" u="sng" dirty="0">
                <a:solidFill>
                  <a:srgbClr val="FF0000"/>
                </a:solidFill>
              </a:rPr>
              <a:t>either behind or beyond</a:t>
            </a:r>
            <a:r>
              <a:rPr lang="en-US" sz="2400" dirty="0"/>
              <a:t> the basic spot, enforce at the </a:t>
            </a:r>
            <a:r>
              <a:rPr lang="en-US" sz="2400" u="sng" dirty="0"/>
              <a:t>basic spot</a:t>
            </a:r>
            <a:r>
              <a:rPr lang="en-US" sz="2400" dirty="0"/>
              <a:t>.</a:t>
            </a:r>
            <a:endParaRPr lang="en-US" sz="2400" u="sng" dirty="0"/>
          </a:p>
        </p:txBody>
      </p:sp>
    </p:spTree>
    <p:extLst>
      <p:ext uri="{BB962C8B-B14F-4D97-AF65-F5344CB8AC3E}">
        <p14:creationId xmlns:p14="http://schemas.microsoft.com/office/powerpoint/2010/main" val="931036401"/>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9C8DD-57D7-4D3B-BD9D-7C090A1D4427}"/>
              </a:ext>
            </a:extLst>
          </p:cNvPr>
          <p:cNvSpPr>
            <a:spLocks noGrp="1"/>
          </p:cNvSpPr>
          <p:nvPr>
            <p:ph type="title"/>
          </p:nvPr>
        </p:nvSpPr>
        <p:spPr/>
        <p:txBody>
          <a:bodyPr/>
          <a:lstStyle/>
          <a:p>
            <a:r>
              <a:rPr lang="en-US" b="1" dirty="0"/>
              <a:t>Information Needed to Enforce A :</a:t>
            </a:r>
            <a:endParaRPr lang="en-US" dirty="0"/>
          </a:p>
        </p:txBody>
      </p:sp>
      <p:sp>
        <p:nvSpPr>
          <p:cNvPr id="3" name="Content Placeholder 2">
            <a:extLst>
              <a:ext uri="{FF2B5EF4-FFF2-40B4-BE49-F238E27FC236}">
                <a16:creationId xmlns:a16="http://schemas.microsoft.com/office/drawing/2014/main" id="{B6668B2D-7DF2-449F-B33B-6DEB0B38877E}"/>
              </a:ext>
            </a:extLst>
          </p:cNvPr>
          <p:cNvSpPr>
            <a:spLocks noGrp="1"/>
          </p:cNvSpPr>
          <p:nvPr>
            <p:ph idx="1"/>
          </p:nvPr>
        </p:nvSpPr>
        <p:spPr/>
        <p:txBody>
          <a:bodyPr>
            <a:normAutofit/>
          </a:bodyPr>
          <a:lstStyle/>
          <a:p>
            <a:pPr marL="0" indent="0">
              <a:buNone/>
            </a:pPr>
            <a:r>
              <a:rPr lang="en-US" sz="3200" u="sng" dirty="0"/>
              <a:t>Live Ball Foul</a:t>
            </a:r>
            <a:r>
              <a:rPr lang="en-US" sz="3200" dirty="0"/>
              <a:t>: </a:t>
            </a:r>
            <a:r>
              <a:rPr lang="en-US" dirty="0"/>
              <a:t>(Standard Scrimmage Downs)</a:t>
            </a:r>
            <a:endParaRPr lang="en-US" sz="3200" dirty="0"/>
          </a:p>
          <a:p>
            <a:pPr lvl="1"/>
            <a:r>
              <a:rPr lang="en-US" sz="2800" dirty="0"/>
              <a:t>Previous Spot</a:t>
            </a:r>
          </a:p>
          <a:p>
            <a:pPr lvl="1"/>
            <a:r>
              <a:rPr lang="en-US" sz="2800" dirty="0"/>
              <a:t>End of the Run</a:t>
            </a:r>
          </a:p>
          <a:p>
            <a:pPr lvl="1"/>
            <a:r>
              <a:rPr lang="en-US" sz="2800" dirty="0"/>
              <a:t>Spot of the Foul</a:t>
            </a:r>
          </a:p>
          <a:p>
            <a:pPr marL="457200" lvl="1" indent="0">
              <a:buNone/>
            </a:pPr>
            <a:endParaRPr lang="en-US" sz="2800" dirty="0"/>
          </a:p>
          <a:p>
            <a:pPr marL="0" indent="0">
              <a:buNone/>
            </a:pPr>
            <a:r>
              <a:rPr lang="en-US" sz="3200" u="sng" dirty="0"/>
              <a:t>Dead Ball Foul</a:t>
            </a:r>
            <a:r>
              <a:rPr lang="en-US" sz="3200" dirty="0"/>
              <a:t>:</a:t>
            </a:r>
          </a:p>
          <a:p>
            <a:pPr lvl="1"/>
            <a:r>
              <a:rPr lang="en-US" sz="2800" dirty="0"/>
              <a:t>Succeeding Spot</a:t>
            </a:r>
          </a:p>
          <a:p>
            <a:endParaRPr lang="en-US" dirty="0"/>
          </a:p>
        </p:txBody>
      </p:sp>
    </p:spTree>
    <p:extLst>
      <p:ext uri="{BB962C8B-B14F-4D97-AF65-F5344CB8AC3E}">
        <p14:creationId xmlns:p14="http://schemas.microsoft.com/office/powerpoint/2010/main" val="3143924979"/>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B689D-C81F-4ECF-8CA9-87F1EC441C5E}"/>
              </a:ext>
            </a:extLst>
          </p:cNvPr>
          <p:cNvSpPr>
            <a:spLocks noGrp="1"/>
          </p:cNvSpPr>
          <p:nvPr>
            <p:ph type="title"/>
          </p:nvPr>
        </p:nvSpPr>
        <p:spPr/>
        <p:txBody>
          <a:bodyPr/>
          <a:lstStyle/>
          <a:p>
            <a:r>
              <a:rPr lang="en-US" b="1" dirty="0"/>
              <a:t>Additional Information for Enforcement</a:t>
            </a:r>
            <a:endParaRPr lang="en-US" dirty="0"/>
          </a:p>
        </p:txBody>
      </p:sp>
      <p:sp>
        <p:nvSpPr>
          <p:cNvPr id="3" name="Content Placeholder 2">
            <a:extLst>
              <a:ext uri="{FF2B5EF4-FFF2-40B4-BE49-F238E27FC236}">
                <a16:creationId xmlns:a16="http://schemas.microsoft.com/office/drawing/2014/main" id="{91AAEDDD-7357-4CAC-9961-241B4E4CC2F6}"/>
              </a:ext>
            </a:extLst>
          </p:cNvPr>
          <p:cNvSpPr>
            <a:spLocks noGrp="1"/>
          </p:cNvSpPr>
          <p:nvPr>
            <p:ph idx="1"/>
          </p:nvPr>
        </p:nvSpPr>
        <p:spPr/>
        <p:txBody>
          <a:bodyPr>
            <a:normAutofit lnSpcReduction="10000"/>
          </a:bodyPr>
          <a:lstStyle/>
          <a:p>
            <a:pPr marL="0" lvl="0" indent="0">
              <a:buNone/>
            </a:pPr>
            <a:endParaRPr lang="en-US" sz="3200" dirty="0"/>
          </a:p>
          <a:p>
            <a:pPr marL="0" lvl="0" indent="0">
              <a:buNone/>
            </a:pPr>
            <a:r>
              <a:rPr lang="en-US" sz="3200" dirty="0"/>
              <a:t>Does foul include:</a:t>
            </a:r>
          </a:p>
          <a:p>
            <a:pPr lvl="1"/>
            <a:r>
              <a:rPr lang="en-US" sz="2400" dirty="0"/>
              <a:t>Loss of Down (LOD) – 5/2/2  {9 fouls}</a:t>
            </a:r>
          </a:p>
          <a:p>
            <a:pPr lvl="3"/>
            <a:r>
              <a:rPr lang="en-US" sz="2200" b="1" dirty="0"/>
              <a:t>  5 </a:t>
            </a:r>
            <a:r>
              <a:rPr lang="en-US" sz="2200" dirty="0"/>
              <a:t>fouls →  5 </a:t>
            </a:r>
            <a:r>
              <a:rPr lang="en-US" sz="2200" dirty="0" err="1"/>
              <a:t>yds</a:t>
            </a:r>
            <a:r>
              <a:rPr lang="en-US" sz="2200" dirty="0"/>
              <a:t> + LOD</a:t>
            </a:r>
          </a:p>
          <a:p>
            <a:pPr lvl="3"/>
            <a:r>
              <a:rPr lang="en-US" sz="2200" b="1" dirty="0"/>
              <a:t>  2 </a:t>
            </a:r>
            <a:r>
              <a:rPr lang="en-US" sz="2200" dirty="0"/>
              <a:t>fouls → 10 </a:t>
            </a:r>
            <a:r>
              <a:rPr lang="en-US" sz="2200" dirty="0" err="1"/>
              <a:t>yds</a:t>
            </a:r>
            <a:r>
              <a:rPr lang="en-US" sz="2200" dirty="0"/>
              <a:t> + LOD</a:t>
            </a:r>
          </a:p>
          <a:p>
            <a:pPr lvl="3"/>
            <a:r>
              <a:rPr lang="en-US" sz="2200" b="1" dirty="0"/>
              <a:t>  2 </a:t>
            </a:r>
            <a:r>
              <a:rPr lang="en-US" sz="2200" dirty="0"/>
              <a:t>fouls → NO </a:t>
            </a:r>
            <a:r>
              <a:rPr lang="en-US" sz="2200" dirty="0" err="1"/>
              <a:t>yds</a:t>
            </a:r>
            <a:r>
              <a:rPr lang="en-US" sz="2200" dirty="0"/>
              <a:t> + LOD</a:t>
            </a:r>
          </a:p>
          <a:p>
            <a:pPr marL="1371600" lvl="3" indent="0">
              <a:buNone/>
            </a:pPr>
            <a:endParaRPr lang="en-US" sz="1000" dirty="0"/>
          </a:p>
          <a:p>
            <a:pPr lvl="1"/>
            <a:r>
              <a:rPr lang="en-US" sz="2400" dirty="0"/>
              <a:t>Automatic First Down (AFD) </a:t>
            </a:r>
          </a:p>
          <a:p>
            <a:pPr lvl="2"/>
            <a:r>
              <a:rPr lang="en-US" sz="2100" dirty="0"/>
              <a:t>Team B Fouls</a:t>
            </a:r>
          </a:p>
          <a:p>
            <a:pPr lvl="2"/>
            <a:r>
              <a:rPr lang="en-US" sz="2100" dirty="0"/>
              <a:t>Personal Fouls – UNR &amp; UNS</a:t>
            </a:r>
          </a:p>
          <a:p>
            <a:pPr lvl="2"/>
            <a:r>
              <a:rPr lang="en-US" sz="2100" dirty="0"/>
              <a:t>DPI</a:t>
            </a:r>
          </a:p>
          <a:p>
            <a:pPr lvl="2"/>
            <a:r>
              <a:rPr lang="en-US" sz="2100" dirty="0"/>
              <a:t>DH (possibly)</a:t>
            </a:r>
          </a:p>
          <a:p>
            <a:pPr lvl="3"/>
            <a:endParaRPr lang="en-US" sz="2000" dirty="0"/>
          </a:p>
          <a:p>
            <a:endParaRPr lang="en-US" dirty="0"/>
          </a:p>
        </p:txBody>
      </p:sp>
    </p:spTree>
    <p:extLst>
      <p:ext uri="{BB962C8B-B14F-4D97-AF65-F5344CB8AC3E}">
        <p14:creationId xmlns:p14="http://schemas.microsoft.com/office/powerpoint/2010/main" val="744876821"/>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8BCF04F-4FBE-4FC5-A0AC-58B0EDC5111D}"/>
              </a:ext>
            </a:extLst>
          </p:cNvPr>
          <p:cNvSpPr>
            <a:spLocks noGrp="1"/>
          </p:cNvSpPr>
          <p:nvPr>
            <p:ph type="title"/>
          </p:nvPr>
        </p:nvSpPr>
        <p:spPr>
          <a:xfrm>
            <a:off x="838200" y="365124"/>
            <a:ext cx="10515600" cy="4352649"/>
          </a:xfrm>
        </p:spPr>
        <p:txBody>
          <a:bodyPr anchor="t">
            <a:noAutofit/>
          </a:bodyPr>
          <a:lstStyle/>
          <a:p>
            <a:r>
              <a:rPr lang="en-US" sz="4000" cap="none" dirty="0">
                <a:latin typeface="+mn-lt"/>
              </a:rPr>
              <a:t>Team A, 1 &amp; 10 @ A-35.  RB A33 takes a handoff from A12 and runs to the right side of the formation toward the sideline. During the run, A88 grabs and restricts B25 at the A-40 just as A33 breaks off the block.  A33 is tackled at the A-46.</a:t>
            </a:r>
          </a:p>
        </p:txBody>
      </p:sp>
      <p:sp>
        <p:nvSpPr>
          <p:cNvPr id="8" name="Content Placeholder 7">
            <a:extLst>
              <a:ext uri="{FF2B5EF4-FFF2-40B4-BE49-F238E27FC236}">
                <a16:creationId xmlns:a16="http://schemas.microsoft.com/office/drawing/2014/main" id="{FD264DC0-8F31-4397-A190-599FF9DDCF58}"/>
              </a:ext>
            </a:extLst>
          </p:cNvPr>
          <p:cNvSpPr>
            <a:spLocks noGrp="1"/>
          </p:cNvSpPr>
          <p:nvPr>
            <p:ph idx="1"/>
          </p:nvPr>
        </p:nvSpPr>
        <p:spPr>
          <a:xfrm>
            <a:off x="838200" y="4717772"/>
            <a:ext cx="10515600" cy="1459189"/>
          </a:xfrm>
        </p:spPr>
        <p:txBody>
          <a:bodyPr>
            <a:normAutofit/>
          </a:bodyPr>
          <a:lstStyle/>
          <a:p>
            <a:pPr marL="0" indent="0">
              <a:buNone/>
            </a:pPr>
            <a:r>
              <a:rPr lang="en-US" sz="3600" b="1" dirty="0"/>
              <a:t>Team A, 1 &amp; 15 @ A-30</a:t>
            </a:r>
          </a:p>
        </p:txBody>
      </p:sp>
    </p:spTree>
    <p:extLst>
      <p:ext uri="{BB962C8B-B14F-4D97-AF65-F5344CB8AC3E}">
        <p14:creationId xmlns:p14="http://schemas.microsoft.com/office/powerpoint/2010/main" val="2074956976"/>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9F20B-D5F3-4480-979E-8717B631CD5C}"/>
              </a:ext>
            </a:extLst>
          </p:cNvPr>
          <p:cNvSpPr>
            <a:spLocks noGrp="1"/>
          </p:cNvSpPr>
          <p:nvPr>
            <p:ph type="title"/>
          </p:nvPr>
        </p:nvSpPr>
        <p:spPr>
          <a:xfrm>
            <a:off x="838200" y="365124"/>
            <a:ext cx="10515600" cy="3451501"/>
          </a:xfrm>
        </p:spPr>
        <p:txBody>
          <a:bodyPr anchor="t">
            <a:normAutofit/>
          </a:bodyPr>
          <a:lstStyle/>
          <a:p>
            <a:r>
              <a:rPr lang="en-US" sz="4000" cap="none" dirty="0"/>
              <a:t>Team A, 2 &amp; 10 @ A-40. A80 catches a pass at the A-48 and runs to the 50 where he is hit and fumbles. B28 recovers the fumble at the 50, advances, and is tackled at the A-35. B99 is flagged for roughing the passer A12 after the pass was thrown.</a:t>
            </a:r>
          </a:p>
        </p:txBody>
      </p:sp>
      <p:sp>
        <p:nvSpPr>
          <p:cNvPr id="3" name="Content Placeholder 2">
            <a:extLst>
              <a:ext uri="{FF2B5EF4-FFF2-40B4-BE49-F238E27FC236}">
                <a16:creationId xmlns:a16="http://schemas.microsoft.com/office/drawing/2014/main" id="{4688D3F4-5946-4DBF-B721-0D2BAEA649DC}"/>
              </a:ext>
            </a:extLst>
          </p:cNvPr>
          <p:cNvSpPr>
            <a:spLocks noGrp="1"/>
          </p:cNvSpPr>
          <p:nvPr>
            <p:ph idx="1"/>
          </p:nvPr>
        </p:nvSpPr>
        <p:spPr>
          <a:xfrm>
            <a:off x="838200" y="4452729"/>
            <a:ext cx="10515600" cy="1724233"/>
          </a:xfrm>
        </p:spPr>
        <p:txBody>
          <a:bodyPr>
            <a:normAutofit/>
          </a:bodyPr>
          <a:lstStyle/>
          <a:p>
            <a:pPr marL="0" indent="0">
              <a:buNone/>
            </a:pPr>
            <a:r>
              <a:rPr lang="en-US" sz="3600" b="1" dirty="0"/>
              <a:t>Team A, 1 &amp; 10 @ B-45</a:t>
            </a:r>
          </a:p>
        </p:txBody>
      </p:sp>
    </p:spTree>
    <p:extLst>
      <p:ext uri="{BB962C8B-B14F-4D97-AF65-F5344CB8AC3E}">
        <p14:creationId xmlns:p14="http://schemas.microsoft.com/office/powerpoint/2010/main" val="1027249719"/>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56391-C9DD-42BD-8C4B-0A1E3A62998A}"/>
              </a:ext>
            </a:extLst>
          </p:cNvPr>
          <p:cNvSpPr>
            <a:spLocks noGrp="1"/>
          </p:cNvSpPr>
          <p:nvPr>
            <p:ph type="title"/>
          </p:nvPr>
        </p:nvSpPr>
        <p:spPr>
          <a:xfrm>
            <a:off x="838200" y="365125"/>
            <a:ext cx="10515600" cy="4564684"/>
          </a:xfrm>
        </p:spPr>
        <p:txBody>
          <a:bodyPr anchor="t">
            <a:normAutofit/>
          </a:bodyPr>
          <a:lstStyle/>
          <a:p>
            <a:r>
              <a:rPr lang="en-US" sz="4000" cap="none" dirty="0"/>
              <a:t>Team A, 1 &amp; 10 @ A-40. QB A12 takes the snap and rolls to the left and is at the A-38 when he tosses the ball to A88 who is running to the right at the A-35. As A88 continues to run to the right, he is under pressure by B99 at the </a:t>
            </a:r>
            <a:br>
              <a:rPr lang="en-US" sz="4000" cap="none" dirty="0"/>
            </a:br>
            <a:r>
              <a:rPr lang="en-US" sz="4000" cap="none" dirty="0"/>
              <a:t>A-34.  A88 throws the ball downfield and OB so that it lands at the 50 </a:t>
            </a:r>
            <a:r>
              <a:rPr lang="en-US" sz="4000" cap="none" dirty="0" err="1"/>
              <a:t>yd</a:t>
            </a:r>
            <a:r>
              <a:rPr lang="en-US" sz="4000" cap="none" dirty="0"/>
              <a:t> line extended.</a:t>
            </a:r>
          </a:p>
        </p:txBody>
      </p:sp>
      <p:sp>
        <p:nvSpPr>
          <p:cNvPr id="3" name="Content Placeholder 2">
            <a:extLst>
              <a:ext uri="{FF2B5EF4-FFF2-40B4-BE49-F238E27FC236}">
                <a16:creationId xmlns:a16="http://schemas.microsoft.com/office/drawing/2014/main" id="{FEBAE718-CFF9-4866-B515-32723F0DE812}"/>
              </a:ext>
            </a:extLst>
          </p:cNvPr>
          <p:cNvSpPr>
            <a:spLocks noGrp="1"/>
          </p:cNvSpPr>
          <p:nvPr>
            <p:ph idx="1"/>
          </p:nvPr>
        </p:nvSpPr>
        <p:spPr>
          <a:xfrm>
            <a:off x="838200" y="4810539"/>
            <a:ext cx="10515600" cy="1366424"/>
          </a:xfrm>
        </p:spPr>
        <p:txBody>
          <a:bodyPr>
            <a:normAutofit/>
          </a:bodyPr>
          <a:lstStyle/>
          <a:p>
            <a:pPr marL="0" indent="0">
              <a:buNone/>
            </a:pPr>
            <a:r>
              <a:rPr lang="en-US" sz="3600" b="1" dirty="0"/>
              <a:t>Team A, 2 &amp; 16 @ A-34</a:t>
            </a:r>
          </a:p>
        </p:txBody>
      </p:sp>
    </p:spTree>
    <p:extLst>
      <p:ext uri="{BB962C8B-B14F-4D97-AF65-F5344CB8AC3E}">
        <p14:creationId xmlns:p14="http://schemas.microsoft.com/office/powerpoint/2010/main" val="3853987732"/>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15C33-D56A-4589-AF4B-8DDD463730C7}"/>
              </a:ext>
            </a:extLst>
          </p:cNvPr>
          <p:cNvSpPr>
            <a:spLocks noGrp="1"/>
          </p:cNvSpPr>
          <p:nvPr>
            <p:ph type="title"/>
          </p:nvPr>
        </p:nvSpPr>
        <p:spPr>
          <a:xfrm>
            <a:off x="838200" y="365124"/>
            <a:ext cx="10515600" cy="3796059"/>
          </a:xfrm>
        </p:spPr>
        <p:txBody>
          <a:bodyPr anchor="t">
            <a:normAutofit/>
          </a:bodyPr>
          <a:lstStyle/>
          <a:p>
            <a:r>
              <a:rPr lang="en-US" sz="4000" dirty="0"/>
              <a:t>T</a:t>
            </a:r>
            <a:r>
              <a:rPr lang="en-US" sz="4000" cap="none" dirty="0"/>
              <a:t>eam A, 2 &amp; 13 @ A-27. QB A12 drops back in the pocket and looks to throw a forward pass to A80. B25 pulls A80 off his route and forces A12 to tuck the ball and run.  A12 runs to the A-29 where he is hit and fumbles. A69 recovers the fumble inbounds at the A-31</a:t>
            </a:r>
          </a:p>
        </p:txBody>
      </p:sp>
      <p:sp>
        <p:nvSpPr>
          <p:cNvPr id="3" name="Content Placeholder 2">
            <a:extLst>
              <a:ext uri="{FF2B5EF4-FFF2-40B4-BE49-F238E27FC236}">
                <a16:creationId xmlns:a16="http://schemas.microsoft.com/office/drawing/2014/main" id="{1A2E0C93-2870-46BC-AFCD-EC970329216A}"/>
              </a:ext>
            </a:extLst>
          </p:cNvPr>
          <p:cNvSpPr>
            <a:spLocks noGrp="1"/>
          </p:cNvSpPr>
          <p:nvPr>
            <p:ph idx="1"/>
          </p:nvPr>
        </p:nvSpPr>
        <p:spPr>
          <a:xfrm>
            <a:off x="838200" y="4532243"/>
            <a:ext cx="10515600" cy="1644719"/>
          </a:xfrm>
        </p:spPr>
        <p:txBody>
          <a:bodyPr>
            <a:normAutofit/>
          </a:bodyPr>
          <a:lstStyle/>
          <a:p>
            <a:pPr marL="0" indent="0">
              <a:buNone/>
            </a:pPr>
            <a:r>
              <a:rPr lang="en-US" sz="3600" b="1" dirty="0"/>
              <a:t>Team A, 2 &amp; 1 @ A-39</a:t>
            </a:r>
          </a:p>
        </p:txBody>
      </p:sp>
    </p:spTree>
    <p:extLst>
      <p:ext uri="{BB962C8B-B14F-4D97-AF65-F5344CB8AC3E}">
        <p14:creationId xmlns:p14="http://schemas.microsoft.com/office/powerpoint/2010/main" val="3042074277"/>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190</TotalTime>
  <Words>587</Words>
  <Application>Microsoft Office PowerPoint</Application>
  <PresentationFormat>Widescreen</PresentationFormat>
  <Paragraphs>52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vt:lpstr>
      <vt:lpstr>Office Theme</vt:lpstr>
      <vt:lpstr>     Basic Penalty Enforcement </vt:lpstr>
      <vt:lpstr>Enforcement Spots:</vt:lpstr>
      <vt:lpstr>To Determine Enforcement Spot:</vt:lpstr>
      <vt:lpstr>Information Needed to Enforce A :</vt:lpstr>
      <vt:lpstr>Additional Information for Enforcement</vt:lpstr>
      <vt:lpstr>Team A, 1 &amp; 10 @ A-35.  RB A33 takes a handoff from A12 and runs to the right side of the formation toward the sideline. During the run, A88 grabs and restricts B25 at the A-40 just as A33 breaks off the block.  A33 is tackled at the A-46.</vt:lpstr>
      <vt:lpstr>Team A, 2 &amp; 10 @ A-40. A80 catches a pass at the A-48 and runs to the 50 where he is hit and fumbles. B28 recovers the fumble at the 50, advances, and is tackled at the A-35. B99 is flagged for roughing the passer A12 after the pass was thrown.</vt:lpstr>
      <vt:lpstr>Team A, 1 &amp; 10 @ A-40. QB A12 takes the snap and rolls to the left and is at the A-38 when he tosses the ball to A88 who is running to the right at the A-35. As A88 continues to run to the right, he is under pressure by B99 at the  A-34.  A88 throws the ball downfield and OB so that it lands at the 50 yd line extended.</vt:lpstr>
      <vt:lpstr>Team A, 2 &amp; 13 @ A-27. QB A12 drops back in the pocket and looks to throw a forward pass to A80. B25 pulls A80 off his route and forces A12 to tuck the ball and run.  A12 runs to the A-29 where he is hit and fumbles. A69 recovers the fumble inbounds at the A-31</vt:lpstr>
      <vt:lpstr>Team A, 1 &amp; 10 @ A34. QB A15 takes a shotgun snap and drops back. RB A22, who was lined up in the backfield moves to help RT A78 block B99. While A78 is engaged with B99 high, A22 blocks B99 at the thigh at the A-31. A15 completes a pass to A88 who runs out of bounds at the B-33.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Penalty Enforcement</dc:title>
  <dc:creator>Clark Pylant</dc:creator>
  <cp:lastModifiedBy>Clark Pylant</cp:lastModifiedBy>
  <cp:revision>21</cp:revision>
  <dcterms:created xsi:type="dcterms:W3CDTF">2017-08-06T20:56:21Z</dcterms:created>
  <dcterms:modified xsi:type="dcterms:W3CDTF">2019-08-18T23:41:35Z</dcterms:modified>
</cp:coreProperties>
</file>