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FA4E-4258-4264-8BA3-F932BB1F45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71B52E-53F6-46D9-A4D4-705886E313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FA8DD9-45DB-4F61-8D54-BE3DC903D953}"/>
              </a:ext>
            </a:extLst>
          </p:cNvPr>
          <p:cNvSpPr>
            <a:spLocks noGrp="1"/>
          </p:cNvSpPr>
          <p:nvPr>
            <p:ph type="dt" sz="half" idx="10"/>
          </p:nvPr>
        </p:nvSpPr>
        <p:spPr/>
        <p:txBody>
          <a:bodyPr/>
          <a:lstStyle/>
          <a:p>
            <a:fld id="{010F1AAE-FFC8-4BB3-8525-3070F803B20E}" type="datetimeFigureOut">
              <a:rPr lang="en-US" smtClean="0"/>
              <a:t>9/9/2018</a:t>
            </a:fld>
            <a:endParaRPr lang="en-US"/>
          </a:p>
        </p:txBody>
      </p:sp>
      <p:sp>
        <p:nvSpPr>
          <p:cNvPr id="5" name="Footer Placeholder 4">
            <a:extLst>
              <a:ext uri="{FF2B5EF4-FFF2-40B4-BE49-F238E27FC236}">
                <a16:creationId xmlns:a16="http://schemas.microsoft.com/office/drawing/2014/main" id="{900B47E8-8D5A-4237-AB0C-9CE5BF44B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623D6-8233-433C-8500-CE1A61456944}"/>
              </a:ext>
            </a:extLst>
          </p:cNvPr>
          <p:cNvSpPr>
            <a:spLocks noGrp="1"/>
          </p:cNvSpPr>
          <p:nvPr>
            <p:ph type="sldNum" sz="quarter" idx="12"/>
          </p:nvPr>
        </p:nvSpPr>
        <p:spPr/>
        <p:txBody>
          <a:bodyPr/>
          <a:lstStyle/>
          <a:p>
            <a:fld id="{1B2576BB-6742-4918-9D8F-35B37F896556}" type="slidenum">
              <a:rPr lang="en-US" smtClean="0"/>
              <a:t>‹#›</a:t>
            </a:fld>
            <a:endParaRPr lang="en-US"/>
          </a:p>
        </p:txBody>
      </p:sp>
    </p:spTree>
    <p:extLst>
      <p:ext uri="{BB962C8B-B14F-4D97-AF65-F5344CB8AC3E}">
        <p14:creationId xmlns:p14="http://schemas.microsoft.com/office/powerpoint/2010/main" val="2061416788"/>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2AE5-6007-45D9-8D4B-56349F8688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564ECA-E02F-4B4B-8DC6-2CFB17BC010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A0EC54-CFBB-49C3-B43B-C2114E97F095}"/>
              </a:ext>
            </a:extLst>
          </p:cNvPr>
          <p:cNvSpPr>
            <a:spLocks noGrp="1"/>
          </p:cNvSpPr>
          <p:nvPr>
            <p:ph type="dt" sz="half" idx="10"/>
          </p:nvPr>
        </p:nvSpPr>
        <p:spPr/>
        <p:txBody>
          <a:bodyPr/>
          <a:lstStyle/>
          <a:p>
            <a:fld id="{010F1AAE-FFC8-4BB3-8525-3070F803B20E}" type="datetimeFigureOut">
              <a:rPr lang="en-US" smtClean="0"/>
              <a:t>9/9/2018</a:t>
            </a:fld>
            <a:endParaRPr lang="en-US"/>
          </a:p>
        </p:txBody>
      </p:sp>
      <p:sp>
        <p:nvSpPr>
          <p:cNvPr id="5" name="Footer Placeholder 4">
            <a:extLst>
              <a:ext uri="{FF2B5EF4-FFF2-40B4-BE49-F238E27FC236}">
                <a16:creationId xmlns:a16="http://schemas.microsoft.com/office/drawing/2014/main" id="{E6B34D7A-0CE8-4E2E-B867-18AB98221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FDD3B-7209-42CF-BDA0-0BDB22566F19}"/>
              </a:ext>
            </a:extLst>
          </p:cNvPr>
          <p:cNvSpPr>
            <a:spLocks noGrp="1"/>
          </p:cNvSpPr>
          <p:nvPr>
            <p:ph type="sldNum" sz="quarter" idx="12"/>
          </p:nvPr>
        </p:nvSpPr>
        <p:spPr/>
        <p:txBody>
          <a:bodyPr/>
          <a:lstStyle/>
          <a:p>
            <a:fld id="{1B2576BB-6742-4918-9D8F-35B37F896556}" type="slidenum">
              <a:rPr lang="en-US" smtClean="0"/>
              <a:t>‹#›</a:t>
            </a:fld>
            <a:endParaRPr lang="en-US"/>
          </a:p>
        </p:txBody>
      </p:sp>
    </p:spTree>
    <p:extLst>
      <p:ext uri="{BB962C8B-B14F-4D97-AF65-F5344CB8AC3E}">
        <p14:creationId xmlns:p14="http://schemas.microsoft.com/office/powerpoint/2010/main" val="2669344168"/>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E29125-47E0-4C9E-A998-0EBB37A04B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865938-CB07-4F03-88A6-651FBB684E2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FF5C93-574B-4B36-B9CB-1FE72C0417E8}"/>
              </a:ext>
            </a:extLst>
          </p:cNvPr>
          <p:cNvSpPr>
            <a:spLocks noGrp="1"/>
          </p:cNvSpPr>
          <p:nvPr>
            <p:ph type="dt" sz="half" idx="10"/>
          </p:nvPr>
        </p:nvSpPr>
        <p:spPr/>
        <p:txBody>
          <a:bodyPr/>
          <a:lstStyle/>
          <a:p>
            <a:fld id="{010F1AAE-FFC8-4BB3-8525-3070F803B20E}" type="datetimeFigureOut">
              <a:rPr lang="en-US" smtClean="0"/>
              <a:t>9/9/2018</a:t>
            </a:fld>
            <a:endParaRPr lang="en-US"/>
          </a:p>
        </p:txBody>
      </p:sp>
      <p:sp>
        <p:nvSpPr>
          <p:cNvPr id="5" name="Footer Placeholder 4">
            <a:extLst>
              <a:ext uri="{FF2B5EF4-FFF2-40B4-BE49-F238E27FC236}">
                <a16:creationId xmlns:a16="http://schemas.microsoft.com/office/drawing/2014/main" id="{4BAF8EC0-A270-4705-A1A8-223A8C08C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FD945-1E3C-4AD8-8568-80D559C70BAD}"/>
              </a:ext>
            </a:extLst>
          </p:cNvPr>
          <p:cNvSpPr>
            <a:spLocks noGrp="1"/>
          </p:cNvSpPr>
          <p:nvPr>
            <p:ph type="sldNum" sz="quarter" idx="12"/>
          </p:nvPr>
        </p:nvSpPr>
        <p:spPr/>
        <p:txBody>
          <a:bodyPr/>
          <a:lstStyle/>
          <a:p>
            <a:fld id="{1B2576BB-6742-4918-9D8F-35B37F896556}" type="slidenum">
              <a:rPr lang="en-US" smtClean="0"/>
              <a:t>‹#›</a:t>
            </a:fld>
            <a:endParaRPr lang="en-US"/>
          </a:p>
        </p:txBody>
      </p:sp>
    </p:spTree>
    <p:extLst>
      <p:ext uri="{BB962C8B-B14F-4D97-AF65-F5344CB8AC3E}">
        <p14:creationId xmlns:p14="http://schemas.microsoft.com/office/powerpoint/2010/main" val="1830882386"/>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D564A-F72C-46AF-B49D-1301F366FB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7FEB84-B45D-4F49-8020-D54BAD2F91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F5A36-5091-4CF1-B927-5E138E16D2B5}"/>
              </a:ext>
            </a:extLst>
          </p:cNvPr>
          <p:cNvSpPr>
            <a:spLocks noGrp="1"/>
          </p:cNvSpPr>
          <p:nvPr>
            <p:ph type="dt" sz="half" idx="10"/>
          </p:nvPr>
        </p:nvSpPr>
        <p:spPr/>
        <p:txBody>
          <a:bodyPr/>
          <a:lstStyle/>
          <a:p>
            <a:fld id="{010F1AAE-FFC8-4BB3-8525-3070F803B20E}" type="datetimeFigureOut">
              <a:rPr lang="en-US" smtClean="0"/>
              <a:t>9/9/2018</a:t>
            </a:fld>
            <a:endParaRPr lang="en-US"/>
          </a:p>
        </p:txBody>
      </p:sp>
      <p:sp>
        <p:nvSpPr>
          <p:cNvPr id="5" name="Footer Placeholder 4">
            <a:extLst>
              <a:ext uri="{FF2B5EF4-FFF2-40B4-BE49-F238E27FC236}">
                <a16:creationId xmlns:a16="http://schemas.microsoft.com/office/drawing/2014/main" id="{28D1D812-820B-4CF6-9602-67497ABE2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26BF5-46C6-42C8-8963-9D125D62FF20}"/>
              </a:ext>
            </a:extLst>
          </p:cNvPr>
          <p:cNvSpPr>
            <a:spLocks noGrp="1"/>
          </p:cNvSpPr>
          <p:nvPr>
            <p:ph type="sldNum" sz="quarter" idx="12"/>
          </p:nvPr>
        </p:nvSpPr>
        <p:spPr/>
        <p:txBody>
          <a:bodyPr/>
          <a:lstStyle/>
          <a:p>
            <a:fld id="{1B2576BB-6742-4918-9D8F-35B37F896556}" type="slidenum">
              <a:rPr lang="en-US" smtClean="0"/>
              <a:t>‹#›</a:t>
            </a:fld>
            <a:endParaRPr lang="en-US"/>
          </a:p>
        </p:txBody>
      </p:sp>
    </p:spTree>
    <p:extLst>
      <p:ext uri="{BB962C8B-B14F-4D97-AF65-F5344CB8AC3E}">
        <p14:creationId xmlns:p14="http://schemas.microsoft.com/office/powerpoint/2010/main" val="91071247"/>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2EA0C-0DCF-4DEA-AA05-0AD905B13C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76B29B-BC17-4DB4-A74E-16C89A8D61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CEBC402-215A-4118-B436-3B88258963A3}"/>
              </a:ext>
            </a:extLst>
          </p:cNvPr>
          <p:cNvSpPr>
            <a:spLocks noGrp="1"/>
          </p:cNvSpPr>
          <p:nvPr>
            <p:ph type="dt" sz="half" idx="10"/>
          </p:nvPr>
        </p:nvSpPr>
        <p:spPr/>
        <p:txBody>
          <a:bodyPr/>
          <a:lstStyle/>
          <a:p>
            <a:fld id="{010F1AAE-FFC8-4BB3-8525-3070F803B20E}" type="datetimeFigureOut">
              <a:rPr lang="en-US" smtClean="0"/>
              <a:t>9/9/2018</a:t>
            </a:fld>
            <a:endParaRPr lang="en-US"/>
          </a:p>
        </p:txBody>
      </p:sp>
      <p:sp>
        <p:nvSpPr>
          <p:cNvPr id="5" name="Footer Placeholder 4">
            <a:extLst>
              <a:ext uri="{FF2B5EF4-FFF2-40B4-BE49-F238E27FC236}">
                <a16:creationId xmlns:a16="http://schemas.microsoft.com/office/drawing/2014/main" id="{272A0008-6BDE-41FA-B539-5332A1DE6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36C31-1BBE-47B4-8BD5-9172E16CD2F7}"/>
              </a:ext>
            </a:extLst>
          </p:cNvPr>
          <p:cNvSpPr>
            <a:spLocks noGrp="1"/>
          </p:cNvSpPr>
          <p:nvPr>
            <p:ph type="sldNum" sz="quarter" idx="12"/>
          </p:nvPr>
        </p:nvSpPr>
        <p:spPr/>
        <p:txBody>
          <a:bodyPr/>
          <a:lstStyle/>
          <a:p>
            <a:fld id="{1B2576BB-6742-4918-9D8F-35B37F896556}" type="slidenum">
              <a:rPr lang="en-US" smtClean="0"/>
              <a:t>‹#›</a:t>
            </a:fld>
            <a:endParaRPr lang="en-US"/>
          </a:p>
        </p:txBody>
      </p:sp>
    </p:spTree>
    <p:extLst>
      <p:ext uri="{BB962C8B-B14F-4D97-AF65-F5344CB8AC3E}">
        <p14:creationId xmlns:p14="http://schemas.microsoft.com/office/powerpoint/2010/main" val="1214519154"/>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1E24-3C7A-4720-A6A9-0F1D6E6F5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5DA5F-68EC-4533-99D0-2145177697A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7C9B97-7F76-43B7-9AC7-1761D8C6F0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B84C0C-19A0-437E-A6F1-5424BE667010}"/>
              </a:ext>
            </a:extLst>
          </p:cNvPr>
          <p:cNvSpPr>
            <a:spLocks noGrp="1"/>
          </p:cNvSpPr>
          <p:nvPr>
            <p:ph type="dt" sz="half" idx="10"/>
          </p:nvPr>
        </p:nvSpPr>
        <p:spPr/>
        <p:txBody>
          <a:bodyPr/>
          <a:lstStyle/>
          <a:p>
            <a:fld id="{010F1AAE-FFC8-4BB3-8525-3070F803B20E}" type="datetimeFigureOut">
              <a:rPr lang="en-US" smtClean="0"/>
              <a:t>9/9/2018</a:t>
            </a:fld>
            <a:endParaRPr lang="en-US"/>
          </a:p>
        </p:txBody>
      </p:sp>
      <p:sp>
        <p:nvSpPr>
          <p:cNvPr id="6" name="Footer Placeholder 5">
            <a:extLst>
              <a:ext uri="{FF2B5EF4-FFF2-40B4-BE49-F238E27FC236}">
                <a16:creationId xmlns:a16="http://schemas.microsoft.com/office/drawing/2014/main" id="{41789CF0-A8E4-4273-840C-EC01E6D63A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80BD71-3029-4E7A-B5BE-02799219C443}"/>
              </a:ext>
            </a:extLst>
          </p:cNvPr>
          <p:cNvSpPr>
            <a:spLocks noGrp="1"/>
          </p:cNvSpPr>
          <p:nvPr>
            <p:ph type="sldNum" sz="quarter" idx="12"/>
          </p:nvPr>
        </p:nvSpPr>
        <p:spPr/>
        <p:txBody>
          <a:bodyPr/>
          <a:lstStyle/>
          <a:p>
            <a:fld id="{1B2576BB-6742-4918-9D8F-35B37F896556}" type="slidenum">
              <a:rPr lang="en-US" smtClean="0"/>
              <a:t>‹#›</a:t>
            </a:fld>
            <a:endParaRPr lang="en-US"/>
          </a:p>
        </p:txBody>
      </p:sp>
    </p:spTree>
    <p:extLst>
      <p:ext uri="{BB962C8B-B14F-4D97-AF65-F5344CB8AC3E}">
        <p14:creationId xmlns:p14="http://schemas.microsoft.com/office/powerpoint/2010/main" val="1631198906"/>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03561-6EE2-49E1-86D1-377492BC1D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B034A9-357C-4304-9803-62E1F1486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BF6A035-30CA-48C9-AF94-A02DD1DBDB2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EBA685-61AE-440B-A157-E5EC86C68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8CB78EF-B3F5-41FD-9F07-CB60B05488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ACB68F-9FEA-43AC-8EDA-7B0F1AC45231}"/>
              </a:ext>
            </a:extLst>
          </p:cNvPr>
          <p:cNvSpPr>
            <a:spLocks noGrp="1"/>
          </p:cNvSpPr>
          <p:nvPr>
            <p:ph type="dt" sz="half" idx="10"/>
          </p:nvPr>
        </p:nvSpPr>
        <p:spPr/>
        <p:txBody>
          <a:bodyPr/>
          <a:lstStyle/>
          <a:p>
            <a:fld id="{010F1AAE-FFC8-4BB3-8525-3070F803B20E}" type="datetimeFigureOut">
              <a:rPr lang="en-US" smtClean="0"/>
              <a:t>9/9/2018</a:t>
            </a:fld>
            <a:endParaRPr lang="en-US"/>
          </a:p>
        </p:txBody>
      </p:sp>
      <p:sp>
        <p:nvSpPr>
          <p:cNvPr id="8" name="Footer Placeholder 7">
            <a:extLst>
              <a:ext uri="{FF2B5EF4-FFF2-40B4-BE49-F238E27FC236}">
                <a16:creationId xmlns:a16="http://schemas.microsoft.com/office/drawing/2014/main" id="{908B171E-0F93-4F8C-9629-E6D5517FEB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20D0E5-A2C2-41BD-8B7C-F0073EA941C2}"/>
              </a:ext>
            </a:extLst>
          </p:cNvPr>
          <p:cNvSpPr>
            <a:spLocks noGrp="1"/>
          </p:cNvSpPr>
          <p:nvPr>
            <p:ph type="sldNum" sz="quarter" idx="12"/>
          </p:nvPr>
        </p:nvSpPr>
        <p:spPr/>
        <p:txBody>
          <a:bodyPr/>
          <a:lstStyle/>
          <a:p>
            <a:fld id="{1B2576BB-6742-4918-9D8F-35B37F896556}" type="slidenum">
              <a:rPr lang="en-US" smtClean="0"/>
              <a:t>‹#›</a:t>
            </a:fld>
            <a:endParaRPr lang="en-US"/>
          </a:p>
        </p:txBody>
      </p:sp>
    </p:spTree>
    <p:extLst>
      <p:ext uri="{BB962C8B-B14F-4D97-AF65-F5344CB8AC3E}">
        <p14:creationId xmlns:p14="http://schemas.microsoft.com/office/powerpoint/2010/main" val="614000391"/>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D9EC0-1C0F-480B-8C13-40288A906C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78C413-C2EB-4B4A-85EA-65BDF401D859}"/>
              </a:ext>
            </a:extLst>
          </p:cNvPr>
          <p:cNvSpPr>
            <a:spLocks noGrp="1"/>
          </p:cNvSpPr>
          <p:nvPr>
            <p:ph type="dt" sz="half" idx="10"/>
          </p:nvPr>
        </p:nvSpPr>
        <p:spPr/>
        <p:txBody>
          <a:bodyPr/>
          <a:lstStyle/>
          <a:p>
            <a:fld id="{010F1AAE-FFC8-4BB3-8525-3070F803B20E}" type="datetimeFigureOut">
              <a:rPr lang="en-US" smtClean="0"/>
              <a:t>9/9/2018</a:t>
            </a:fld>
            <a:endParaRPr lang="en-US"/>
          </a:p>
        </p:txBody>
      </p:sp>
      <p:sp>
        <p:nvSpPr>
          <p:cNvPr id="4" name="Footer Placeholder 3">
            <a:extLst>
              <a:ext uri="{FF2B5EF4-FFF2-40B4-BE49-F238E27FC236}">
                <a16:creationId xmlns:a16="http://schemas.microsoft.com/office/drawing/2014/main" id="{2BBB06B9-EB89-4F24-AE00-530A5A9B15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37A385-5CF4-4B3C-AF6C-3639648A31FA}"/>
              </a:ext>
            </a:extLst>
          </p:cNvPr>
          <p:cNvSpPr>
            <a:spLocks noGrp="1"/>
          </p:cNvSpPr>
          <p:nvPr>
            <p:ph type="sldNum" sz="quarter" idx="12"/>
          </p:nvPr>
        </p:nvSpPr>
        <p:spPr/>
        <p:txBody>
          <a:bodyPr/>
          <a:lstStyle/>
          <a:p>
            <a:fld id="{1B2576BB-6742-4918-9D8F-35B37F896556}" type="slidenum">
              <a:rPr lang="en-US" smtClean="0"/>
              <a:t>‹#›</a:t>
            </a:fld>
            <a:endParaRPr lang="en-US"/>
          </a:p>
        </p:txBody>
      </p:sp>
    </p:spTree>
    <p:extLst>
      <p:ext uri="{BB962C8B-B14F-4D97-AF65-F5344CB8AC3E}">
        <p14:creationId xmlns:p14="http://schemas.microsoft.com/office/powerpoint/2010/main" val="4066422461"/>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D22324-F28C-471B-A3C7-25BF036476DE}"/>
              </a:ext>
            </a:extLst>
          </p:cNvPr>
          <p:cNvSpPr>
            <a:spLocks noGrp="1"/>
          </p:cNvSpPr>
          <p:nvPr>
            <p:ph type="dt" sz="half" idx="10"/>
          </p:nvPr>
        </p:nvSpPr>
        <p:spPr/>
        <p:txBody>
          <a:bodyPr/>
          <a:lstStyle/>
          <a:p>
            <a:fld id="{010F1AAE-FFC8-4BB3-8525-3070F803B20E}" type="datetimeFigureOut">
              <a:rPr lang="en-US" smtClean="0"/>
              <a:t>9/9/2018</a:t>
            </a:fld>
            <a:endParaRPr lang="en-US"/>
          </a:p>
        </p:txBody>
      </p:sp>
      <p:sp>
        <p:nvSpPr>
          <p:cNvPr id="3" name="Footer Placeholder 2">
            <a:extLst>
              <a:ext uri="{FF2B5EF4-FFF2-40B4-BE49-F238E27FC236}">
                <a16:creationId xmlns:a16="http://schemas.microsoft.com/office/drawing/2014/main" id="{3E3185C1-B7F8-4F01-804A-0FF4EA3831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A00330-959E-41D1-8975-71FCDF17BBA2}"/>
              </a:ext>
            </a:extLst>
          </p:cNvPr>
          <p:cNvSpPr>
            <a:spLocks noGrp="1"/>
          </p:cNvSpPr>
          <p:nvPr>
            <p:ph type="sldNum" sz="quarter" idx="12"/>
          </p:nvPr>
        </p:nvSpPr>
        <p:spPr/>
        <p:txBody>
          <a:bodyPr/>
          <a:lstStyle/>
          <a:p>
            <a:fld id="{1B2576BB-6742-4918-9D8F-35B37F896556}" type="slidenum">
              <a:rPr lang="en-US" smtClean="0"/>
              <a:t>‹#›</a:t>
            </a:fld>
            <a:endParaRPr lang="en-US"/>
          </a:p>
        </p:txBody>
      </p:sp>
    </p:spTree>
    <p:extLst>
      <p:ext uri="{BB962C8B-B14F-4D97-AF65-F5344CB8AC3E}">
        <p14:creationId xmlns:p14="http://schemas.microsoft.com/office/powerpoint/2010/main" val="2548237126"/>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38CE-3F9C-4F08-A178-C58B3D226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737553-CFE7-4A82-9D30-E81B828EA5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CA8433-6B98-4A9F-B928-1640E0716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BCE757-D4A1-4488-9B89-61AF497B6AB2}"/>
              </a:ext>
            </a:extLst>
          </p:cNvPr>
          <p:cNvSpPr>
            <a:spLocks noGrp="1"/>
          </p:cNvSpPr>
          <p:nvPr>
            <p:ph type="dt" sz="half" idx="10"/>
          </p:nvPr>
        </p:nvSpPr>
        <p:spPr/>
        <p:txBody>
          <a:bodyPr/>
          <a:lstStyle/>
          <a:p>
            <a:fld id="{010F1AAE-FFC8-4BB3-8525-3070F803B20E}" type="datetimeFigureOut">
              <a:rPr lang="en-US" smtClean="0"/>
              <a:t>9/9/2018</a:t>
            </a:fld>
            <a:endParaRPr lang="en-US"/>
          </a:p>
        </p:txBody>
      </p:sp>
      <p:sp>
        <p:nvSpPr>
          <p:cNvPr id="6" name="Footer Placeholder 5">
            <a:extLst>
              <a:ext uri="{FF2B5EF4-FFF2-40B4-BE49-F238E27FC236}">
                <a16:creationId xmlns:a16="http://schemas.microsoft.com/office/drawing/2014/main" id="{EA3DD695-E4D4-454F-9A26-42D4BC429D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B7C4C-DD53-4BF9-BBFB-A90B5549DDF6}"/>
              </a:ext>
            </a:extLst>
          </p:cNvPr>
          <p:cNvSpPr>
            <a:spLocks noGrp="1"/>
          </p:cNvSpPr>
          <p:nvPr>
            <p:ph type="sldNum" sz="quarter" idx="12"/>
          </p:nvPr>
        </p:nvSpPr>
        <p:spPr/>
        <p:txBody>
          <a:bodyPr/>
          <a:lstStyle/>
          <a:p>
            <a:fld id="{1B2576BB-6742-4918-9D8F-35B37F896556}" type="slidenum">
              <a:rPr lang="en-US" smtClean="0"/>
              <a:t>‹#›</a:t>
            </a:fld>
            <a:endParaRPr lang="en-US"/>
          </a:p>
        </p:txBody>
      </p:sp>
    </p:spTree>
    <p:extLst>
      <p:ext uri="{BB962C8B-B14F-4D97-AF65-F5344CB8AC3E}">
        <p14:creationId xmlns:p14="http://schemas.microsoft.com/office/powerpoint/2010/main" val="402776835"/>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9D6F-498C-41F7-8E2F-E91471B883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72C741-B94E-4224-9EB6-5D04B99FC3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128142-3FB2-476D-97BF-62D4D5437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06CAAB-D07B-406B-A163-3F0B61B8A82F}"/>
              </a:ext>
            </a:extLst>
          </p:cNvPr>
          <p:cNvSpPr>
            <a:spLocks noGrp="1"/>
          </p:cNvSpPr>
          <p:nvPr>
            <p:ph type="dt" sz="half" idx="10"/>
          </p:nvPr>
        </p:nvSpPr>
        <p:spPr/>
        <p:txBody>
          <a:bodyPr/>
          <a:lstStyle/>
          <a:p>
            <a:fld id="{010F1AAE-FFC8-4BB3-8525-3070F803B20E}" type="datetimeFigureOut">
              <a:rPr lang="en-US" smtClean="0"/>
              <a:t>9/9/2018</a:t>
            </a:fld>
            <a:endParaRPr lang="en-US"/>
          </a:p>
        </p:txBody>
      </p:sp>
      <p:sp>
        <p:nvSpPr>
          <p:cNvPr id="6" name="Footer Placeholder 5">
            <a:extLst>
              <a:ext uri="{FF2B5EF4-FFF2-40B4-BE49-F238E27FC236}">
                <a16:creationId xmlns:a16="http://schemas.microsoft.com/office/drawing/2014/main" id="{30235A8F-CC1D-4896-A73C-17FD00637D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EDCDD1-AB99-4EB8-B558-BAC48D88B225}"/>
              </a:ext>
            </a:extLst>
          </p:cNvPr>
          <p:cNvSpPr>
            <a:spLocks noGrp="1"/>
          </p:cNvSpPr>
          <p:nvPr>
            <p:ph type="sldNum" sz="quarter" idx="12"/>
          </p:nvPr>
        </p:nvSpPr>
        <p:spPr/>
        <p:txBody>
          <a:bodyPr/>
          <a:lstStyle/>
          <a:p>
            <a:fld id="{1B2576BB-6742-4918-9D8F-35B37F896556}" type="slidenum">
              <a:rPr lang="en-US" smtClean="0"/>
              <a:t>‹#›</a:t>
            </a:fld>
            <a:endParaRPr lang="en-US"/>
          </a:p>
        </p:txBody>
      </p:sp>
    </p:spTree>
    <p:extLst>
      <p:ext uri="{BB962C8B-B14F-4D97-AF65-F5344CB8AC3E}">
        <p14:creationId xmlns:p14="http://schemas.microsoft.com/office/powerpoint/2010/main" val="159039013"/>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6AC4D2-9A9C-4CD7-9A98-C828119F37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87D52D-BB12-4552-BF97-4A6ABFAE6D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063D93-C082-44FC-860E-C25F692B01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0F1AAE-FFC8-4BB3-8525-3070F803B20E}" type="datetimeFigureOut">
              <a:rPr lang="en-US" smtClean="0"/>
              <a:t>9/9/2018</a:t>
            </a:fld>
            <a:endParaRPr lang="en-US"/>
          </a:p>
        </p:txBody>
      </p:sp>
      <p:sp>
        <p:nvSpPr>
          <p:cNvPr id="5" name="Footer Placeholder 4">
            <a:extLst>
              <a:ext uri="{FF2B5EF4-FFF2-40B4-BE49-F238E27FC236}">
                <a16:creationId xmlns:a16="http://schemas.microsoft.com/office/drawing/2014/main" id="{EF964041-2309-4828-BED8-131080F30D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D39281-63A7-4487-95A6-BD46BE7A88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576BB-6742-4918-9D8F-35B37F896556}" type="slidenum">
              <a:rPr lang="en-US" smtClean="0"/>
              <a:t>‹#›</a:t>
            </a:fld>
            <a:endParaRPr lang="en-US"/>
          </a:p>
        </p:txBody>
      </p:sp>
    </p:spTree>
    <p:extLst>
      <p:ext uri="{BB962C8B-B14F-4D97-AF65-F5344CB8AC3E}">
        <p14:creationId xmlns:p14="http://schemas.microsoft.com/office/powerpoint/2010/main" val="1136795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9F56B-5190-41F8-B7EF-D6D3895D7C44}"/>
              </a:ext>
            </a:extLst>
          </p:cNvPr>
          <p:cNvSpPr>
            <a:spLocks noGrp="1"/>
          </p:cNvSpPr>
          <p:nvPr>
            <p:ph type="ctrTitle"/>
          </p:nvPr>
        </p:nvSpPr>
        <p:spPr/>
        <p:txBody>
          <a:bodyPr>
            <a:normAutofit/>
          </a:bodyPr>
          <a:lstStyle/>
          <a:p>
            <a:r>
              <a:rPr lang="en-US" sz="8000" dirty="0">
                <a:latin typeface="AR DARLING" panose="02000000000000000000" pitchFamily="2" charset="0"/>
              </a:rPr>
              <a:t>Taboo Topics</a:t>
            </a:r>
          </a:p>
        </p:txBody>
      </p:sp>
      <p:sp>
        <p:nvSpPr>
          <p:cNvPr id="3" name="Subtitle 2">
            <a:extLst>
              <a:ext uri="{FF2B5EF4-FFF2-40B4-BE49-F238E27FC236}">
                <a16:creationId xmlns:a16="http://schemas.microsoft.com/office/drawing/2014/main" id="{EFD7FECB-AE49-4B03-8675-6A9159E396FD}"/>
              </a:ext>
            </a:extLst>
          </p:cNvPr>
          <p:cNvSpPr>
            <a:spLocks noGrp="1"/>
          </p:cNvSpPr>
          <p:nvPr>
            <p:ph type="subTitle" idx="1"/>
          </p:nvPr>
        </p:nvSpPr>
        <p:spPr/>
        <p:txBody>
          <a:bodyPr>
            <a:normAutofit/>
          </a:bodyPr>
          <a:lstStyle/>
          <a:p>
            <a:r>
              <a:rPr lang="en-US" sz="2800" dirty="0">
                <a:latin typeface="AR DARLING" panose="02000000000000000000" pitchFamily="2" charset="0"/>
              </a:rPr>
              <a:t>Things We Just Don’t </a:t>
            </a:r>
          </a:p>
          <a:p>
            <a:r>
              <a:rPr lang="en-US" sz="2800" dirty="0">
                <a:latin typeface="AR DARLING" panose="02000000000000000000" pitchFamily="2" charset="0"/>
              </a:rPr>
              <a:t>Want to Talk About</a:t>
            </a:r>
          </a:p>
        </p:txBody>
      </p:sp>
    </p:spTree>
    <p:extLst>
      <p:ext uri="{BB962C8B-B14F-4D97-AF65-F5344CB8AC3E}">
        <p14:creationId xmlns:p14="http://schemas.microsoft.com/office/powerpoint/2010/main" val="1874207175"/>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ED0D-F6B1-402F-99DB-DDA3316DA02A}"/>
              </a:ext>
            </a:extLst>
          </p:cNvPr>
          <p:cNvSpPr>
            <a:spLocks noGrp="1"/>
          </p:cNvSpPr>
          <p:nvPr>
            <p:ph type="title"/>
          </p:nvPr>
        </p:nvSpPr>
        <p:spPr>
          <a:xfrm>
            <a:off x="838200" y="365126"/>
            <a:ext cx="10515600" cy="946840"/>
          </a:xfrm>
        </p:spPr>
        <p:txBody>
          <a:bodyPr/>
          <a:lstStyle/>
          <a:p>
            <a:r>
              <a:rPr lang="en-US" b="1" dirty="0"/>
              <a:t>Extra Periods / Overtime</a:t>
            </a:r>
            <a:endParaRPr lang="en-US" dirty="0"/>
          </a:p>
        </p:txBody>
      </p:sp>
      <p:sp>
        <p:nvSpPr>
          <p:cNvPr id="3" name="Content Placeholder 2">
            <a:extLst>
              <a:ext uri="{FF2B5EF4-FFF2-40B4-BE49-F238E27FC236}">
                <a16:creationId xmlns:a16="http://schemas.microsoft.com/office/drawing/2014/main" id="{0631C235-DDB0-47BA-83BF-CFD6C0095A16}"/>
              </a:ext>
            </a:extLst>
          </p:cNvPr>
          <p:cNvSpPr>
            <a:spLocks noGrp="1"/>
          </p:cNvSpPr>
          <p:nvPr>
            <p:ph idx="1"/>
          </p:nvPr>
        </p:nvSpPr>
        <p:spPr>
          <a:xfrm>
            <a:off x="838200" y="1444486"/>
            <a:ext cx="10515600" cy="5048387"/>
          </a:xfrm>
        </p:spPr>
        <p:txBody>
          <a:bodyPr>
            <a:normAutofit/>
          </a:bodyPr>
          <a:lstStyle/>
          <a:p>
            <a:pPr marL="0" indent="0">
              <a:buNone/>
            </a:pPr>
            <a:r>
              <a:rPr lang="en-US" b="1" dirty="0"/>
              <a:t>Play #1:</a:t>
            </a:r>
            <a:r>
              <a:rPr lang="en-US" dirty="0"/>
              <a:t>  During the first possession series of a period, Team B intercepts a forward pass, or intercepts or recovers a fumble or a backward pass, and does not score a touchdown. </a:t>
            </a:r>
          </a:p>
          <a:p>
            <a:pPr marL="0" indent="0">
              <a:buNone/>
            </a:pPr>
            <a:r>
              <a:rPr lang="en-US" b="1" dirty="0"/>
              <a:t>RULING:</a:t>
            </a:r>
            <a:r>
              <a:rPr lang="en-US" dirty="0"/>
              <a:t> Team A’s possession series is ended and Team B starts its series. Team B becomes Team A when the referee declares the ball ready for play.</a:t>
            </a:r>
          </a:p>
          <a:p>
            <a:pPr marL="0" indent="0">
              <a:buNone/>
            </a:pPr>
            <a:endParaRPr lang="en-US" sz="800" dirty="0"/>
          </a:p>
          <a:p>
            <a:pPr marL="0" indent="0">
              <a:buNone/>
            </a:pPr>
            <a:r>
              <a:rPr lang="en-US" b="1" dirty="0"/>
              <a:t>Play #2:  </a:t>
            </a:r>
            <a:r>
              <a:rPr lang="en-US" dirty="0"/>
              <a:t>Team A’s field goal attempt is blocked and does not cross the neutral zone. A23 recovers the ball and is tackled beyond the line to gain. </a:t>
            </a:r>
          </a:p>
          <a:p>
            <a:pPr marL="0" indent="0">
              <a:buNone/>
            </a:pPr>
            <a:r>
              <a:rPr lang="en-US" b="1" dirty="0"/>
              <a:t>RULING: </a:t>
            </a:r>
            <a:r>
              <a:rPr lang="en-US" dirty="0"/>
              <a:t>Team A retains the ball to continue its possession series. First and 10.</a:t>
            </a:r>
          </a:p>
        </p:txBody>
      </p:sp>
    </p:spTree>
    <p:extLst>
      <p:ext uri="{BB962C8B-B14F-4D97-AF65-F5344CB8AC3E}">
        <p14:creationId xmlns:p14="http://schemas.microsoft.com/office/powerpoint/2010/main" val="612111961"/>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6B42-54D1-4296-A943-96273334D634}"/>
              </a:ext>
            </a:extLst>
          </p:cNvPr>
          <p:cNvSpPr>
            <a:spLocks noGrp="1"/>
          </p:cNvSpPr>
          <p:nvPr>
            <p:ph type="title"/>
          </p:nvPr>
        </p:nvSpPr>
        <p:spPr>
          <a:xfrm>
            <a:off x="838200" y="365126"/>
            <a:ext cx="10515600" cy="1079362"/>
          </a:xfrm>
        </p:spPr>
        <p:txBody>
          <a:bodyPr/>
          <a:lstStyle/>
          <a:p>
            <a:r>
              <a:rPr lang="en-US" b="1" dirty="0"/>
              <a:t>Extra Periods / Overtime</a:t>
            </a:r>
            <a:endParaRPr lang="en-US" dirty="0"/>
          </a:p>
        </p:txBody>
      </p:sp>
      <p:sp>
        <p:nvSpPr>
          <p:cNvPr id="3" name="Content Placeholder 2">
            <a:extLst>
              <a:ext uri="{FF2B5EF4-FFF2-40B4-BE49-F238E27FC236}">
                <a16:creationId xmlns:a16="http://schemas.microsoft.com/office/drawing/2014/main" id="{0523405A-503E-42BE-84C2-98E55132DA2C}"/>
              </a:ext>
            </a:extLst>
          </p:cNvPr>
          <p:cNvSpPr>
            <a:spLocks noGrp="1"/>
          </p:cNvSpPr>
          <p:nvPr>
            <p:ph idx="1"/>
          </p:nvPr>
        </p:nvSpPr>
        <p:spPr>
          <a:xfrm>
            <a:off x="838200" y="1563757"/>
            <a:ext cx="10515600" cy="4613206"/>
          </a:xfrm>
        </p:spPr>
        <p:txBody>
          <a:bodyPr>
            <a:normAutofit/>
          </a:bodyPr>
          <a:lstStyle/>
          <a:p>
            <a:pPr marL="0" indent="0">
              <a:buNone/>
            </a:pPr>
            <a:r>
              <a:rPr lang="en-US" b="1" dirty="0"/>
              <a:t>Play #3:</a:t>
            </a:r>
            <a:r>
              <a:rPr lang="en-US" dirty="0"/>
              <a:t>  During the first possession series of a period, Team B gains possession and then loses possession to Team A, which (a) scores a touchdown; (b) does not score a touchdown. </a:t>
            </a:r>
          </a:p>
          <a:p>
            <a:pPr marL="0" indent="0">
              <a:buNone/>
            </a:pPr>
            <a:r>
              <a:rPr lang="en-US" b="1" dirty="0"/>
              <a:t>RULING:</a:t>
            </a:r>
            <a:r>
              <a:rPr lang="en-US" dirty="0"/>
              <a:t> (a) The score counts. In both (a) and (b), Team A’s possession series ends and Team B begins its possession series. </a:t>
            </a:r>
          </a:p>
          <a:p>
            <a:pPr marL="0" indent="0">
              <a:buNone/>
            </a:pPr>
            <a:endParaRPr lang="en-US" sz="800" dirty="0"/>
          </a:p>
          <a:p>
            <a:pPr marL="0" indent="0">
              <a:buNone/>
            </a:pPr>
            <a:r>
              <a:rPr lang="en-US" b="1" dirty="0"/>
              <a:t>Play #4:</a:t>
            </a:r>
            <a:r>
              <a:rPr lang="en-US" dirty="0"/>
              <a:t>  A-30; B-30.  On the first possession series of a period, Team A scores a touchdown. On the try, Team B intercepts a pass and returns it for a two-point touchdown. </a:t>
            </a:r>
          </a:p>
          <a:p>
            <a:pPr marL="0" indent="0">
              <a:buNone/>
            </a:pPr>
            <a:r>
              <a:rPr lang="en-US" b="1" dirty="0"/>
              <a:t>RULING:</a:t>
            </a:r>
            <a:r>
              <a:rPr lang="en-US" dirty="0"/>
              <a:t> Team B starts its possession series at the 25-yard line with Team A leading in the overtime 36-32.</a:t>
            </a:r>
          </a:p>
        </p:txBody>
      </p:sp>
    </p:spTree>
    <p:extLst>
      <p:ext uri="{BB962C8B-B14F-4D97-AF65-F5344CB8AC3E}">
        <p14:creationId xmlns:p14="http://schemas.microsoft.com/office/powerpoint/2010/main" val="1337180971"/>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5252F-9E2D-4730-BE96-AE98FB824B73}"/>
              </a:ext>
            </a:extLst>
          </p:cNvPr>
          <p:cNvSpPr>
            <a:spLocks noGrp="1"/>
          </p:cNvSpPr>
          <p:nvPr>
            <p:ph type="title"/>
          </p:nvPr>
        </p:nvSpPr>
        <p:spPr>
          <a:xfrm>
            <a:off x="838200" y="365125"/>
            <a:ext cx="10515600" cy="973345"/>
          </a:xfrm>
        </p:spPr>
        <p:txBody>
          <a:bodyPr/>
          <a:lstStyle/>
          <a:p>
            <a:r>
              <a:rPr lang="en-US" b="1" dirty="0"/>
              <a:t>Extra Periods / Overtime</a:t>
            </a:r>
            <a:endParaRPr lang="en-US" dirty="0"/>
          </a:p>
        </p:txBody>
      </p:sp>
      <p:sp>
        <p:nvSpPr>
          <p:cNvPr id="3" name="Content Placeholder 2">
            <a:extLst>
              <a:ext uri="{FF2B5EF4-FFF2-40B4-BE49-F238E27FC236}">
                <a16:creationId xmlns:a16="http://schemas.microsoft.com/office/drawing/2014/main" id="{63188BE9-1FE6-4A7B-A213-94843CA6C6E6}"/>
              </a:ext>
            </a:extLst>
          </p:cNvPr>
          <p:cNvSpPr>
            <a:spLocks noGrp="1"/>
          </p:cNvSpPr>
          <p:nvPr>
            <p:ph idx="1"/>
          </p:nvPr>
        </p:nvSpPr>
        <p:spPr>
          <a:xfrm>
            <a:off x="838200" y="1470991"/>
            <a:ext cx="10515600" cy="4705972"/>
          </a:xfrm>
        </p:spPr>
        <p:txBody>
          <a:bodyPr/>
          <a:lstStyle/>
          <a:p>
            <a:pPr marL="0" indent="0">
              <a:buNone/>
            </a:pPr>
            <a:r>
              <a:rPr lang="en-US" b="1" dirty="0"/>
              <a:t>Play #5:</a:t>
            </a:r>
            <a:r>
              <a:rPr lang="en-US" dirty="0"/>
              <a:t> During the first possession series of a period, A12 throws a forward pass and Team A is flagged for an illegal shift. B25 intercepts the pass, and B38 a) clips or (b) commits a flagrant personal foul before B25 crosses Team A’s goal line. </a:t>
            </a:r>
          </a:p>
          <a:p>
            <a:pPr marL="0" indent="0">
              <a:buNone/>
            </a:pPr>
            <a:r>
              <a:rPr lang="en-US" b="1" dirty="0"/>
              <a:t>RULING: </a:t>
            </a:r>
            <a:r>
              <a:rPr lang="en-US" dirty="0"/>
              <a:t>Score not allowed. The fouls cancel and the down is not repeated. Team A’s possession series is ended, and a) Team B begins its possession series at the 25-yard line; b) B38 is disqualified and Team B begins its possession series at the 40-yard line. </a:t>
            </a:r>
          </a:p>
        </p:txBody>
      </p:sp>
    </p:spTree>
    <p:extLst>
      <p:ext uri="{BB962C8B-B14F-4D97-AF65-F5344CB8AC3E}">
        <p14:creationId xmlns:p14="http://schemas.microsoft.com/office/powerpoint/2010/main" val="3182742754"/>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033C-B573-496C-87EB-DB0F861A4012}"/>
              </a:ext>
            </a:extLst>
          </p:cNvPr>
          <p:cNvSpPr>
            <a:spLocks noGrp="1"/>
          </p:cNvSpPr>
          <p:nvPr>
            <p:ph type="title"/>
          </p:nvPr>
        </p:nvSpPr>
        <p:spPr>
          <a:xfrm>
            <a:off x="838200" y="365126"/>
            <a:ext cx="10515600" cy="1158874"/>
          </a:xfrm>
        </p:spPr>
        <p:txBody>
          <a:bodyPr/>
          <a:lstStyle/>
          <a:p>
            <a:r>
              <a:rPr lang="en-US" b="1" dirty="0"/>
              <a:t>Lightning Delay</a:t>
            </a:r>
          </a:p>
        </p:txBody>
      </p:sp>
      <p:sp>
        <p:nvSpPr>
          <p:cNvPr id="3" name="Content Placeholder 2">
            <a:extLst>
              <a:ext uri="{FF2B5EF4-FFF2-40B4-BE49-F238E27FC236}">
                <a16:creationId xmlns:a16="http://schemas.microsoft.com/office/drawing/2014/main" id="{8293D7E8-3FC9-4E0B-B065-7A4B68673F07}"/>
              </a:ext>
            </a:extLst>
          </p:cNvPr>
          <p:cNvSpPr>
            <a:spLocks noGrp="1"/>
          </p:cNvSpPr>
          <p:nvPr>
            <p:ph idx="1"/>
          </p:nvPr>
        </p:nvSpPr>
        <p:spPr>
          <a:xfrm>
            <a:off x="838199" y="1616766"/>
            <a:ext cx="10691191" cy="4876108"/>
          </a:xfrm>
        </p:spPr>
        <p:txBody>
          <a:bodyPr>
            <a:normAutofit/>
          </a:bodyPr>
          <a:lstStyle/>
          <a:p>
            <a:r>
              <a:rPr lang="en-US" sz="2600" dirty="0"/>
              <a:t>Pay attention to the weather reports in advance.</a:t>
            </a:r>
          </a:p>
          <a:p>
            <a:r>
              <a:rPr lang="en-US" sz="2600" dirty="0"/>
              <a:t>Ask Home coach/administrator about the location of a lightning meter and who will monitor the meter during the game.</a:t>
            </a:r>
          </a:p>
          <a:p>
            <a:r>
              <a:rPr lang="en-US" sz="2600" dirty="0"/>
              <a:t>Ask to see the monitor to determine its calibration ranges.</a:t>
            </a:r>
          </a:p>
          <a:p>
            <a:r>
              <a:rPr lang="en-US" sz="2600" dirty="0"/>
              <a:t>Generally, the range setting that includes 10 miles is the point to </a:t>
            </a:r>
            <a:r>
              <a:rPr lang="en-US" sz="2600" u="sng" dirty="0"/>
              <a:t>suspend</a:t>
            </a:r>
            <a:r>
              <a:rPr lang="en-US" sz="2600" dirty="0"/>
              <a:t> the game and clear the field. (Flash-to-Bang → count of 30)</a:t>
            </a:r>
          </a:p>
          <a:p>
            <a:r>
              <a:rPr lang="en-US" sz="2600" dirty="0"/>
              <a:t>May return to field 30 minutes after the last lightning strike that was within the setting that cleared the field.</a:t>
            </a:r>
          </a:p>
          <a:p>
            <a:r>
              <a:rPr lang="en-US" sz="2600" dirty="0"/>
              <a:t>Officials </a:t>
            </a:r>
            <a:r>
              <a:rPr lang="en-US" sz="2600" u="sng" dirty="0"/>
              <a:t>only suspend</a:t>
            </a:r>
            <a:r>
              <a:rPr lang="en-US" sz="2600" dirty="0"/>
              <a:t> the game.  School coaches/administrators will decide if the game will be canceled, completed later, etc.</a:t>
            </a:r>
          </a:p>
          <a:p>
            <a:r>
              <a:rPr lang="en-US" sz="2600" dirty="0"/>
              <a:t>Notify the Chapter Secretary as soon as a decision is reached.</a:t>
            </a:r>
          </a:p>
        </p:txBody>
      </p:sp>
    </p:spTree>
    <p:extLst>
      <p:ext uri="{BB962C8B-B14F-4D97-AF65-F5344CB8AC3E}">
        <p14:creationId xmlns:p14="http://schemas.microsoft.com/office/powerpoint/2010/main" val="3861634069"/>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33BD-3EA1-4C2E-B10B-13D5DD74A8EA}"/>
              </a:ext>
            </a:extLst>
          </p:cNvPr>
          <p:cNvSpPr>
            <a:spLocks noGrp="1"/>
          </p:cNvSpPr>
          <p:nvPr>
            <p:ph type="title"/>
          </p:nvPr>
        </p:nvSpPr>
        <p:spPr>
          <a:xfrm>
            <a:off x="838200" y="365126"/>
            <a:ext cx="10515600" cy="1105866"/>
          </a:xfrm>
        </p:spPr>
        <p:txBody>
          <a:bodyPr/>
          <a:lstStyle/>
          <a:p>
            <a:r>
              <a:rPr lang="en-US" b="1" dirty="0"/>
              <a:t>Inadvertent Whistle</a:t>
            </a:r>
            <a:r>
              <a:rPr lang="en-US" dirty="0"/>
              <a:t> (IW) {Rule 4-1-2}</a:t>
            </a:r>
          </a:p>
        </p:txBody>
      </p:sp>
      <p:sp>
        <p:nvSpPr>
          <p:cNvPr id="3" name="Content Placeholder 2">
            <a:extLst>
              <a:ext uri="{FF2B5EF4-FFF2-40B4-BE49-F238E27FC236}">
                <a16:creationId xmlns:a16="http://schemas.microsoft.com/office/drawing/2014/main" id="{10241DB3-DC6D-4ED1-992F-09582268DC61}"/>
              </a:ext>
            </a:extLst>
          </p:cNvPr>
          <p:cNvSpPr>
            <a:spLocks noGrp="1"/>
          </p:cNvSpPr>
          <p:nvPr>
            <p:ph idx="1"/>
          </p:nvPr>
        </p:nvSpPr>
        <p:spPr>
          <a:xfrm>
            <a:off x="838200" y="1603512"/>
            <a:ext cx="10515600" cy="4889361"/>
          </a:xfrm>
        </p:spPr>
        <p:txBody>
          <a:bodyPr>
            <a:normAutofit/>
          </a:bodyPr>
          <a:lstStyle/>
          <a:p>
            <a:pPr indent="-182880">
              <a:lnSpc>
                <a:spcPct val="100000"/>
              </a:lnSpc>
              <a:spcBef>
                <a:spcPts val="600"/>
              </a:spcBef>
            </a:pPr>
            <a:r>
              <a:rPr lang="en-US" sz="2600" dirty="0"/>
              <a:t>Live ball becomes dead.</a:t>
            </a:r>
          </a:p>
          <a:p>
            <a:pPr>
              <a:lnSpc>
                <a:spcPct val="100000"/>
              </a:lnSpc>
            </a:pPr>
            <a:r>
              <a:rPr lang="en-US" sz="2600" dirty="0"/>
              <a:t>When the ball is in player possession, the team in possession may elect to put the ball in play where declared dead or repeat the down.</a:t>
            </a:r>
          </a:p>
          <a:p>
            <a:pPr>
              <a:lnSpc>
                <a:spcPct val="100000"/>
              </a:lnSpc>
            </a:pPr>
            <a:r>
              <a:rPr lang="en-US" sz="2600" dirty="0"/>
              <a:t>When the ball is loose from a fumble, backward pass, or illegal pass, the team in possession may elect to put the ball in play where possession was lost or repeat the down.</a:t>
            </a:r>
          </a:p>
          <a:p>
            <a:pPr>
              <a:lnSpc>
                <a:spcPct val="100000"/>
              </a:lnSpc>
            </a:pPr>
            <a:r>
              <a:rPr lang="en-US" sz="2600" dirty="0"/>
              <a:t>During a legal forward pass or a free or scrimmage kick, then the ball is returned to the previous spot and the down repeated.</a:t>
            </a:r>
          </a:p>
          <a:p>
            <a:pPr>
              <a:lnSpc>
                <a:spcPct val="100000"/>
              </a:lnSpc>
            </a:pPr>
            <a:r>
              <a:rPr lang="en-US" sz="2600" dirty="0"/>
              <a:t>After Team B gains possession on the try or during extra period, the try is over or the extra-period possession series is ended.</a:t>
            </a:r>
          </a:p>
        </p:txBody>
      </p:sp>
    </p:spTree>
    <p:extLst>
      <p:ext uri="{BB962C8B-B14F-4D97-AF65-F5344CB8AC3E}">
        <p14:creationId xmlns:p14="http://schemas.microsoft.com/office/powerpoint/2010/main" val="3515580375"/>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C5C9-5B2B-490C-9899-48800AA483ED}"/>
              </a:ext>
            </a:extLst>
          </p:cNvPr>
          <p:cNvSpPr>
            <a:spLocks noGrp="1"/>
          </p:cNvSpPr>
          <p:nvPr>
            <p:ph type="title"/>
          </p:nvPr>
        </p:nvSpPr>
        <p:spPr/>
        <p:txBody>
          <a:bodyPr/>
          <a:lstStyle/>
          <a:p>
            <a:r>
              <a:rPr lang="en-US" b="1" dirty="0"/>
              <a:t>Inadvertent Whistle</a:t>
            </a:r>
            <a:r>
              <a:rPr lang="en-US" dirty="0"/>
              <a:t> (IW) {Rule 4-1-2}</a:t>
            </a:r>
          </a:p>
        </p:txBody>
      </p:sp>
      <p:sp>
        <p:nvSpPr>
          <p:cNvPr id="3" name="Content Placeholder 2">
            <a:extLst>
              <a:ext uri="{FF2B5EF4-FFF2-40B4-BE49-F238E27FC236}">
                <a16:creationId xmlns:a16="http://schemas.microsoft.com/office/drawing/2014/main" id="{B9B064A3-E740-436B-B7C4-06B6757B9517}"/>
              </a:ext>
            </a:extLst>
          </p:cNvPr>
          <p:cNvSpPr>
            <a:spLocks noGrp="1"/>
          </p:cNvSpPr>
          <p:nvPr>
            <p:ph idx="1"/>
          </p:nvPr>
        </p:nvSpPr>
        <p:spPr/>
        <p:txBody>
          <a:bodyPr/>
          <a:lstStyle/>
          <a:p>
            <a:r>
              <a:rPr lang="en-US" dirty="0"/>
              <a:t>If a foul or violation occurs during any of the above downs, the penalty or violation privilege shall be administered as in any other play situation if not in conflict with other rules.</a:t>
            </a:r>
          </a:p>
          <a:p>
            <a:pPr marL="0" indent="0">
              <a:buNone/>
            </a:pPr>
            <a:endParaRPr lang="en-US" dirty="0"/>
          </a:p>
          <a:p>
            <a:pPr marL="0" indent="0">
              <a:buNone/>
            </a:pPr>
            <a:r>
              <a:rPr lang="en-US" dirty="0"/>
              <a:t>Team A punts on 4/15 @ A30. B44 attempts to receive kick but muffs the ball at B-35. Back judge → IW.  In the immediate continuing action, A88 recovers ball at the B-30.  B22 is flagged for holding during kick.</a:t>
            </a:r>
          </a:p>
          <a:p>
            <a:pPr marL="0" indent="0">
              <a:buNone/>
            </a:pPr>
            <a:r>
              <a:rPr lang="en-US" dirty="0"/>
              <a:t>Ball returned to previous spot; 10-yd holding penalty is enforced.    Team A: 4/5 @ A-40</a:t>
            </a:r>
          </a:p>
        </p:txBody>
      </p:sp>
    </p:spTree>
    <p:extLst>
      <p:ext uri="{BB962C8B-B14F-4D97-AF65-F5344CB8AC3E}">
        <p14:creationId xmlns:p14="http://schemas.microsoft.com/office/powerpoint/2010/main" val="289186643"/>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CFC8-C4D2-4906-88D7-81003F62975B}"/>
              </a:ext>
            </a:extLst>
          </p:cNvPr>
          <p:cNvSpPr>
            <a:spLocks noGrp="1"/>
          </p:cNvSpPr>
          <p:nvPr>
            <p:ph type="title"/>
          </p:nvPr>
        </p:nvSpPr>
        <p:spPr>
          <a:xfrm>
            <a:off x="838200" y="365125"/>
            <a:ext cx="10515600" cy="1172127"/>
          </a:xfrm>
        </p:spPr>
        <p:txBody>
          <a:bodyPr/>
          <a:lstStyle/>
          <a:p>
            <a:r>
              <a:rPr lang="en-US" b="1" dirty="0"/>
              <a:t>Extra Periods / Overtime</a:t>
            </a:r>
          </a:p>
        </p:txBody>
      </p:sp>
      <p:sp>
        <p:nvSpPr>
          <p:cNvPr id="3" name="Content Placeholder 2">
            <a:extLst>
              <a:ext uri="{FF2B5EF4-FFF2-40B4-BE49-F238E27FC236}">
                <a16:creationId xmlns:a16="http://schemas.microsoft.com/office/drawing/2014/main" id="{1F237E2D-741B-408D-A50F-613E3E3A5C00}"/>
              </a:ext>
            </a:extLst>
          </p:cNvPr>
          <p:cNvSpPr>
            <a:spLocks noGrp="1"/>
          </p:cNvSpPr>
          <p:nvPr>
            <p:ph idx="1"/>
          </p:nvPr>
        </p:nvSpPr>
        <p:spPr>
          <a:xfrm>
            <a:off x="838200" y="1643270"/>
            <a:ext cx="10515600" cy="4704521"/>
          </a:xfrm>
        </p:spPr>
        <p:txBody>
          <a:bodyPr>
            <a:normAutofit lnSpcReduction="10000"/>
          </a:bodyPr>
          <a:lstStyle/>
          <a:p>
            <a:r>
              <a:rPr lang="en-US" dirty="0"/>
              <a:t>Immediately after the conclusion of the fourth quarter, officials will instruct both teams to retire to their respective team areas. The officials will assemble at the 50-yard line and review the tiebreaker procedures.</a:t>
            </a:r>
          </a:p>
          <a:p>
            <a:r>
              <a:rPr lang="en-US" dirty="0"/>
              <a:t>The officials will escort the </a:t>
            </a:r>
            <a:r>
              <a:rPr lang="en-US" b="1" u="sng" dirty="0">
                <a:solidFill>
                  <a:srgbClr val="FF0000"/>
                </a:solidFill>
              </a:rPr>
              <a:t>Head Coaches</a:t>
            </a:r>
            <a:r>
              <a:rPr lang="en-US" dirty="0"/>
              <a:t> to the center of the field for the coin toss. Visiting coach shall call the toss. The winner of the toss may not defer the choice and must choose one of the following options: </a:t>
            </a:r>
          </a:p>
          <a:p>
            <a:pPr lvl="1"/>
            <a:r>
              <a:rPr lang="en-US" dirty="0"/>
              <a:t>1. Offense or defense, with the offense at the opponent’s 25-yard line to start the first possession series. </a:t>
            </a:r>
          </a:p>
          <a:p>
            <a:pPr lvl="1"/>
            <a:r>
              <a:rPr lang="en-US" dirty="0"/>
              <a:t>2. Which end of the field shall be used for both possession series of that overtime period</a:t>
            </a:r>
          </a:p>
        </p:txBody>
      </p:sp>
    </p:spTree>
    <p:extLst>
      <p:ext uri="{BB962C8B-B14F-4D97-AF65-F5344CB8AC3E}">
        <p14:creationId xmlns:p14="http://schemas.microsoft.com/office/powerpoint/2010/main" val="3376983567"/>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9969-792E-4A4B-B58E-B3ABCAB85F30}"/>
              </a:ext>
            </a:extLst>
          </p:cNvPr>
          <p:cNvSpPr>
            <a:spLocks noGrp="1"/>
          </p:cNvSpPr>
          <p:nvPr>
            <p:ph type="title"/>
          </p:nvPr>
        </p:nvSpPr>
        <p:spPr>
          <a:xfrm>
            <a:off x="838200" y="365126"/>
            <a:ext cx="10515600" cy="1105866"/>
          </a:xfrm>
        </p:spPr>
        <p:txBody>
          <a:bodyPr/>
          <a:lstStyle/>
          <a:p>
            <a:r>
              <a:rPr lang="en-US" b="1" dirty="0"/>
              <a:t>Extra Periods / Overtime</a:t>
            </a:r>
            <a:endParaRPr lang="en-US" dirty="0"/>
          </a:p>
        </p:txBody>
      </p:sp>
      <p:sp>
        <p:nvSpPr>
          <p:cNvPr id="3" name="Content Placeholder 2">
            <a:extLst>
              <a:ext uri="{FF2B5EF4-FFF2-40B4-BE49-F238E27FC236}">
                <a16:creationId xmlns:a16="http://schemas.microsoft.com/office/drawing/2014/main" id="{E270E4D2-7156-4651-8A9E-4CFE73293248}"/>
              </a:ext>
            </a:extLst>
          </p:cNvPr>
          <p:cNvSpPr>
            <a:spLocks noGrp="1"/>
          </p:cNvSpPr>
          <p:nvPr>
            <p:ph idx="1"/>
          </p:nvPr>
        </p:nvSpPr>
        <p:spPr>
          <a:xfrm>
            <a:off x="838200" y="1643270"/>
            <a:ext cx="10515600" cy="4533693"/>
          </a:xfrm>
        </p:spPr>
        <p:txBody>
          <a:bodyPr>
            <a:normAutofit lnSpcReduction="10000"/>
          </a:bodyPr>
          <a:lstStyle/>
          <a:p>
            <a:r>
              <a:rPr lang="en-US" dirty="0"/>
              <a:t>The loser of the toss shall exercise the remaining option for the first extra period and shall have the first choice of the two options for subsequent even-numbered extra periods. </a:t>
            </a:r>
          </a:p>
          <a:p>
            <a:r>
              <a:rPr lang="en-US" i="1" dirty="0"/>
              <a:t>Definition.</a:t>
            </a:r>
            <a:r>
              <a:rPr lang="en-US" dirty="0"/>
              <a:t> An extra period shall consist of two possession series with each team putting the ball in play by a snap on or between the hash marks on the designated 25-yard line (unless relocated by penalty); this becomes the opponent’s 25-yard line. The snap shall be from midway between the hash marks, unless the offensive team selects a different position on or between the hash marks before the ready-for-play signal. After the ready-for-play signal, the ball may be relocated only after a charged team timeout, unless preceded by a Team A foul or offsetting fouls.</a:t>
            </a:r>
          </a:p>
        </p:txBody>
      </p:sp>
    </p:spTree>
    <p:extLst>
      <p:ext uri="{BB962C8B-B14F-4D97-AF65-F5344CB8AC3E}">
        <p14:creationId xmlns:p14="http://schemas.microsoft.com/office/powerpoint/2010/main" val="2738993575"/>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095F-91FF-49FA-B3CA-AC69DB554C5F}"/>
              </a:ext>
            </a:extLst>
          </p:cNvPr>
          <p:cNvSpPr>
            <a:spLocks noGrp="1"/>
          </p:cNvSpPr>
          <p:nvPr>
            <p:ph type="title"/>
          </p:nvPr>
        </p:nvSpPr>
        <p:spPr>
          <a:xfrm>
            <a:off x="838200" y="365125"/>
            <a:ext cx="10515600" cy="973345"/>
          </a:xfrm>
        </p:spPr>
        <p:txBody>
          <a:bodyPr/>
          <a:lstStyle/>
          <a:p>
            <a:r>
              <a:rPr lang="en-US" b="1" dirty="0"/>
              <a:t>Extra Periods / Overtime</a:t>
            </a:r>
            <a:endParaRPr lang="en-US" dirty="0"/>
          </a:p>
        </p:txBody>
      </p:sp>
      <p:sp>
        <p:nvSpPr>
          <p:cNvPr id="3" name="Content Placeholder 2">
            <a:extLst>
              <a:ext uri="{FF2B5EF4-FFF2-40B4-BE49-F238E27FC236}">
                <a16:creationId xmlns:a16="http://schemas.microsoft.com/office/drawing/2014/main" id="{7140C7DC-BB6A-4A32-8C23-DC2B05D739B1}"/>
              </a:ext>
            </a:extLst>
          </p:cNvPr>
          <p:cNvSpPr>
            <a:spLocks noGrp="1"/>
          </p:cNvSpPr>
          <p:nvPr>
            <p:ph idx="1"/>
          </p:nvPr>
        </p:nvSpPr>
        <p:spPr>
          <a:xfrm>
            <a:off x="838200" y="1338470"/>
            <a:ext cx="10515600" cy="4890052"/>
          </a:xfrm>
        </p:spPr>
        <p:txBody>
          <a:bodyPr/>
          <a:lstStyle/>
          <a:p>
            <a:r>
              <a:rPr lang="en-US" i="1" dirty="0"/>
              <a:t>Possession series. </a:t>
            </a:r>
            <a:r>
              <a:rPr lang="en-US" dirty="0"/>
              <a:t>Each team retains the ball during a possession series until it scores or fails to make a first down. The ball remains alive after a change of team possession until it is declared dead. However, Team A may not have a first down if it regains possession after a change of team possession (A.R. 3-1-3-I-IX).</a:t>
            </a:r>
          </a:p>
          <a:p>
            <a:r>
              <a:rPr lang="en-US" i="1" dirty="0"/>
              <a:t>Scoring. </a:t>
            </a:r>
            <a:r>
              <a:rPr lang="en-US" dirty="0"/>
              <a:t>The team scoring the greater number of points during the regulation and extra periods shall be declared the winner. There shall be an equal number of possession series, as described above, in each extra period, unless Team B scores other than on the try. Beginning with the third extra period, teams scoring a touchdown must attempt a two-point try. Although not illegal, a one-point try attempt by Team A will not result in a score (A.R. 3-1-3-X).</a:t>
            </a:r>
          </a:p>
        </p:txBody>
      </p:sp>
    </p:spTree>
    <p:extLst>
      <p:ext uri="{BB962C8B-B14F-4D97-AF65-F5344CB8AC3E}">
        <p14:creationId xmlns:p14="http://schemas.microsoft.com/office/powerpoint/2010/main" val="4045536673"/>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442C-0E26-4EAD-8E20-05F1923DB5D2}"/>
              </a:ext>
            </a:extLst>
          </p:cNvPr>
          <p:cNvSpPr>
            <a:spLocks noGrp="1"/>
          </p:cNvSpPr>
          <p:nvPr>
            <p:ph type="title"/>
          </p:nvPr>
        </p:nvSpPr>
        <p:spPr>
          <a:xfrm>
            <a:off x="838200" y="365126"/>
            <a:ext cx="10515600" cy="920336"/>
          </a:xfrm>
        </p:spPr>
        <p:txBody>
          <a:bodyPr/>
          <a:lstStyle/>
          <a:p>
            <a:r>
              <a:rPr lang="en-US" b="1" dirty="0"/>
              <a:t>Extra Periods / Overtime</a:t>
            </a:r>
            <a:endParaRPr lang="en-US" dirty="0"/>
          </a:p>
        </p:txBody>
      </p:sp>
      <p:sp>
        <p:nvSpPr>
          <p:cNvPr id="3" name="Content Placeholder 2">
            <a:extLst>
              <a:ext uri="{FF2B5EF4-FFF2-40B4-BE49-F238E27FC236}">
                <a16:creationId xmlns:a16="http://schemas.microsoft.com/office/drawing/2014/main" id="{8D424605-E662-47F3-A5ED-16431436A92F}"/>
              </a:ext>
            </a:extLst>
          </p:cNvPr>
          <p:cNvSpPr>
            <a:spLocks noGrp="1"/>
          </p:cNvSpPr>
          <p:nvPr>
            <p:ph idx="1"/>
          </p:nvPr>
        </p:nvSpPr>
        <p:spPr>
          <a:xfrm>
            <a:off x="838200" y="1484244"/>
            <a:ext cx="10515600" cy="4692720"/>
          </a:xfrm>
        </p:spPr>
        <p:txBody>
          <a:bodyPr/>
          <a:lstStyle/>
          <a:p>
            <a:r>
              <a:rPr lang="en-US" dirty="0"/>
              <a:t>Fouls after a change of team possession (A.R. 3-1-3-XI-XIV): </a:t>
            </a:r>
          </a:p>
          <a:p>
            <a:pPr lvl="1"/>
            <a:r>
              <a:rPr lang="en-US" dirty="0"/>
              <a:t>1. Penalties against either team are declined by rule in extra periods (Exceptions: Penalties for flagrant personal fouls, unsportsmanlike conduct fouls, dead-ball personal fouls and live-ball fouls treated as dead-ball fouls are enforced on the succeeding play). </a:t>
            </a:r>
          </a:p>
          <a:p>
            <a:pPr lvl="1"/>
            <a:r>
              <a:rPr lang="en-US" dirty="0"/>
              <a:t>2. A score by a team committing a foul during the down is canceled. (Exception: Live-ball foul treated as a dead-ball foul.)</a:t>
            </a:r>
          </a:p>
          <a:p>
            <a:pPr lvl="1"/>
            <a:r>
              <a:rPr lang="en-US" dirty="0"/>
              <a:t>3. If both teams foul during the down and Team B had not fouled before the change of possession, the fouls cancel and the down is not repeated.</a:t>
            </a:r>
          </a:p>
        </p:txBody>
      </p:sp>
    </p:spTree>
    <p:extLst>
      <p:ext uri="{BB962C8B-B14F-4D97-AF65-F5344CB8AC3E}">
        <p14:creationId xmlns:p14="http://schemas.microsoft.com/office/powerpoint/2010/main" val="491004404"/>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48FF-03D2-40B0-8340-6B62095F0E32}"/>
              </a:ext>
            </a:extLst>
          </p:cNvPr>
          <p:cNvSpPr>
            <a:spLocks noGrp="1"/>
          </p:cNvSpPr>
          <p:nvPr>
            <p:ph type="title"/>
          </p:nvPr>
        </p:nvSpPr>
        <p:spPr>
          <a:xfrm>
            <a:off x="838200" y="365126"/>
            <a:ext cx="10515600" cy="960092"/>
          </a:xfrm>
        </p:spPr>
        <p:txBody>
          <a:bodyPr/>
          <a:lstStyle/>
          <a:p>
            <a:r>
              <a:rPr lang="en-US" b="1" dirty="0"/>
              <a:t>Extra Periods / Overtime</a:t>
            </a:r>
            <a:endParaRPr lang="en-US" dirty="0"/>
          </a:p>
        </p:txBody>
      </p:sp>
      <p:sp>
        <p:nvSpPr>
          <p:cNvPr id="3" name="Content Placeholder 2">
            <a:extLst>
              <a:ext uri="{FF2B5EF4-FFF2-40B4-BE49-F238E27FC236}">
                <a16:creationId xmlns:a16="http://schemas.microsoft.com/office/drawing/2014/main" id="{F7676B36-E008-4F2B-B3CB-E0687910F983}"/>
              </a:ext>
            </a:extLst>
          </p:cNvPr>
          <p:cNvSpPr>
            <a:spLocks noGrp="1"/>
          </p:cNvSpPr>
          <p:nvPr>
            <p:ph idx="1"/>
          </p:nvPr>
        </p:nvSpPr>
        <p:spPr>
          <a:xfrm>
            <a:off x="838200" y="1497496"/>
            <a:ext cx="10515600" cy="4679467"/>
          </a:xfrm>
        </p:spPr>
        <p:txBody>
          <a:bodyPr/>
          <a:lstStyle/>
          <a:p>
            <a:r>
              <a:rPr lang="en-US" i="1" dirty="0"/>
              <a:t>Timeouts. </a:t>
            </a:r>
            <a:r>
              <a:rPr lang="en-US" dirty="0"/>
              <a:t>Each team shall be allowed one timeout for each extra period. (Rule 3-3-7) Timeouts not used during the regulation periods may not be carried over into the extra period(s). Unused extra-period timeouts may not be carried over to other extra periods. Timeouts between periods shall be charged to the succeeding period.</a:t>
            </a:r>
          </a:p>
          <a:p>
            <a:r>
              <a:rPr lang="en-US" dirty="0"/>
              <a:t>The extra period(s) begins when the ball is first snapped.</a:t>
            </a:r>
          </a:p>
        </p:txBody>
      </p:sp>
    </p:spTree>
    <p:extLst>
      <p:ext uri="{BB962C8B-B14F-4D97-AF65-F5344CB8AC3E}">
        <p14:creationId xmlns:p14="http://schemas.microsoft.com/office/powerpoint/2010/main" val="2457648686"/>
      </p:ext>
    </p:extLst>
  </p:cSld>
  <p:clrMapOvr>
    <a:masterClrMapping/>
  </p:clrMapOvr>
  <mc:AlternateContent xmlns:mc="http://schemas.openxmlformats.org/markup-compatibility/2006">
    <mc:Choice xmlns:p15="http://schemas.microsoft.com/office/powerpoint/2012/main" Requires="p15">
      <p:transition spd="slow">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1371</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 DARLING</vt:lpstr>
      <vt:lpstr>Arial</vt:lpstr>
      <vt:lpstr>Calibri</vt:lpstr>
      <vt:lpstr>Calibri Light</vt:lpstr>
      <vt:lpstr>Office Theme</vt:lpstr>
      <vt:lpstr>Taboo Topics</vt:lpstr>
      <vt:lpstr>Lightning Delay</vt:lpstr>
      <vt:lpstr>Inadvertent Whistle (IW) {Rule 4-1-2}</vt:lpstr>
      <vt:lpstr>Inadvertent Whistle (IW) {Rule 4-1-2}</vt:lpstr>
      <vt:lpstr>Extra Periods / Overtime</vt:lpstr>
      <vt:lpstr>Extra Periods / Overtime</vt:lpstr>
      <vt:lpstr>Extra Periods / Overtime</vt:lpstr>
      <vt:lpstr>Extra Periods / Overtime</vt:lpstr>
      <vt:lpstr>Extra Periods / Overtime</vt:lpstr>
      <vt:lpstr>Extra Periods / Overtime</vt:lpstr>
      <vt:lpstr>Extra Periods / Overtime</vt:lpstr>
      <vt:lpstr>Extra Periods / Overtime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Taboo Topics</dc:title>
  <dc:creator>Clark Pylant</dc:creator>
  <cp:lastModifiedBy>Clark Pylant</cp:lastModifiedBy>
  <cp:revision>11</cp:revision>
  <dcterms:created xsi:type="dcterms:W3CDTF">2018-09-10T01:57:38Z</dcterms:created>
  <dcterms:modified xsi:type="dcterms:W3CDTF">2018-09-10T03:28:09Z</dcterms:modified>
</cp:coreProperties>
</file>