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966F-962A-4E13-A38E-42794781A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53E42-80BF-4A10-B9A3-C1E7D0614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2D7B-689B-497A-87CF-ACB6838A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57-A05B-4ABD-BC25-D5DF9D6B4EE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EEE0-90BB-4DE2-82A9-7730F65B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6A4E-B995-427E-85DB-FA3DB187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90AB-914D-47FD-B49A-0A57E61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29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74D5-3B4F-4D09-8544-56AAAB7F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79C1E-72F7-4C7B-8D30-C5D54091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985F-60C4-4FCD-B316-A8BF1E04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57-A05B-4ABD-BC25-D5DF9D6B4EE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A426E-DB22-4023-BA22-1D873553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3281D-06A7-43FE-ABB6-8B6504F4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90AB-914D-47FD-B49A-0A57E61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9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20BB1-3586-4E8F-9FD9-06A7D1A6D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DBCA-50BB-4C0A-A5B9-A857CCEE4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497E3-0A14-4551-9A88-B750C9AC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57-A05B-4ABD-BC25-D5DF9D6B4EE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0F1F-E9CE-47A4-BC2B-DFAB3384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A6C-7AC6-41DE-9C07-363188A6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90AB-914D-47FD-B49A-0A57E61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88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1BDB-AFF4-441C-9171-CB776EBA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0572-DF94-44A3-AAB6-430FAA23D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A7CB-09DE-4BA7-96A2-D67C0020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57-A05B-4ABD-BC25-D5DF9D6B4EE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AC99-E5B7-442B-A593-0DDAEBA0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331D-12AE-4398-B2FD-120DC2ED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90AB-914D-47FD-B49A-0A57E61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4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A21B-DE9E-4DFF-9B60-7AF093CE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3971-9220-4C52-8577-CA00DCFB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337F-9CFB-4C8B-AE8A-BDA40C5A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57-A05B-4ABD-BC25-D5DF9D6B4EE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B4B0F-21EA-497D-B654-84BD2079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795C-FAA4-40BC-95B0-7ADE49DD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90AB-914D-47FD-B49A-0A57E61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6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C08-D25F-435A-8C40-F77C70B1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74C0-9EF3-4D9B-A28A-3062749BD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A1D80-E81C-4305-99BF-C48058127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43C6D-E1E2-4422-81FE-241228BC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57-A05B-4ABD-BC25-D5DF9D6B4EE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8160-65DE-4D81-8C80-B382CA35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0EA61-10FF-4C36-8ABD-5F6EDDFA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90AB-914D-47FD-B49A-0A57E61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9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B4B6-9D10-4C4D-A30B-9CB08849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95BD2-9D35-421F-9A7D-604004BA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3E32A-B7C0-4E02-90BD-025721FA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75695-7622-45AD-9A32-936A592EA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5F0DC-D02B-4EAB-9890-6F9AEB3E2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A1200-B098-4DEC-80D0-C59AFBB6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57-A05B-4ABD-BC25-D5DF9D6B4EE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47D22-E830-4EA7-8F54-E9A00248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81388-27A7-4A47-AB89-B496883E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90AB-914D-47FD-B49A-0A57E61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0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96FF-6234-4049-8BC6-5785180F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60391-2BAB-4164-93E4-DC6A2277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57-A05B-4ABD-BC25-D5DF9D6B4EE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B5CC2-DEB7-4122-8BD8-C15AB4F7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79170-D0BB-4FC7-8787-E578D113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90AB-914D-47FD-B49A-0A57E61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1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B49DA-4340-4BC6-BDAD-4EEF1943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57-A05B-4ABD-BC25-D5DF9D6B4EE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39494-E72E-4024-AF4C-BDAC83CD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F4CA0-C55B-4B89-829E-8948A310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90AB-914D-47FD-B49A-0A57E61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2C91-E946-4224-80B5-2537EA9E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BCC8-B730-4BD6-9C1E-EA5C7696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0B264-9E91-4DA9-8DBE-5B9B68E4D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622D9-1CD5-4053-B60F-CF6314B4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57-A05B-4ABD-BC25-D5DF9D6B4EE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89F8-D7F3-4F37-AC10-5A8AEA52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39291-A64E-4F2E-B9F4-17F2E707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90AB-914D-47FD-B49A-0A57E61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33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A332-085F-467D-B71E-6522C944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E9BC7-1B1C-4CB8-8BCB-2BE5D4FDA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BE287-692F-429D-9EB2-7ECBD5D7A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59DF-49C3-4A87-B969-0001B429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5357-A05B-4ABD-BC25-D5DF9D6B4EE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FDDED-37FF-48BB-8B2D-961C7E56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C688B-CBB3-4D4A-9C74-8368BA7C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90AB-914D-47FD-B49A-0A57E61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2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0F337-DDEF-4E3C-8803-2D5FADBF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10CD-5FEF-4F25-B262-B1294BEBC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A9F0C-2C06-4EDD-830B-A15BCF033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5357-A05B-4ABD-BC25-D5DF9D6B4EE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2554-0646-467D-AE82-893037473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D586-04B5-40FC-B6CB-0F9996C09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90AB-914D-47FD-B49A-0A57E611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5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6D38-8100-484F-9AAD-24C4BEBBF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Scrimmage Downs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7D9F5-6295-4842-8FB0-7E48304DE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Guidelines</a:t>
            </a:r>
          </a:p>
        </p:txBody>
      </p:sp>
    </p:spTree>
    <p:extLst>
      <p:ext uri="{BB962C8B-B14F-4D97-AF65-F5344CB8AC3E}">
        <p14:creationId xmlns:p14="http://schemas.microsoft.com/office/powerpoint/2010/main" val="922786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F93D-C474-474C-A2F8-B584525A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B2F4-AC22-43B9-A832-5E003E6A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Offensive Team Requirements:</a:t>
            </a:r>
          </a:p>
          <a:p>
            <a:pPr lvl="1"/>
            <a:r>
              <a:rPr lang="en-US" dirty="0"/>
              <a:t>Before snap – </a:t>
            </a:r>
          </a:p>
          <a:p>
            <a:pPr lvl="2"/>
            <a:r>
              <a:rPr lang="en-US" dirty="0"/>
              <a:t>Snapper must not move to another position</a:t>
            </a:r>
          </a:p>
          <a:p>
            <a:pPr lvl="2"/>
            <a:r>
              <a:rPr lang="en-US" dirty="0"/>
              <a:t>Subs must have been inside 9-yd marks (numbers)</a:t>
            </a:r>
          </a:p>
          <a:p>
            <a:pPr lvl="2"/>
            <a:r>
              <a:rPr lang="en-US" dirty="0"/>
              <a:t>No encroachment</a:t>
            </a:r>
          </a:p>
          <a:p>
            <a:pPr lvl="2"/>
            <a:r>
              <a:rPr lang="en-US" dirty="0"/>
              <a:t>No FST</a:t>
            </a:r>
          </a:p>
          <a:p>
            <a:pPr lvl="1"/>
            <a:r>
              <a:rPr lang="en-US" dirty="0"/>
              <a:t>At the snap – </a:t>
            </a:r>
          </a:p>
          <a:p>
            <a:pPr lvl="2"/>
            <a:r>
              <a:rPr lang="en-US" dirty="0"/>
              <a:t>Be inbounds</a:t>
            </a:r>
          </a:p>
          <a:p>
            <a:pPr lvl="2"/>
            <a:r>
              <a:rPr lang="en-US" dirty="0"/>
              <a:t>Be either OL or back</a:t>
            </a:r>
          </a:p>
          <a:p>
            <a:pPr lvl="2"/>
            <a:r>
              <a:rPr lang="en-US" dirty="0"/>
              <a:t>Must have 5 OL numbered 50 – 79 (except scrimmage kick formation)</a:t>
            </a:r>
          </a:p>
          <a:p>
            <a:pPr lvl="2"/>
            <a:r>
              <a:rPr lang="en-US" dirty="0"/>
              <a:t>Set at least 1 sec.</a:t>
            </a:r>
          </a:p>
          <a:p>
            <a:pPr lvl="2"/>
            <a:r>
              <a:rPr lang="en-US" dirty="0"/>
              <a:t>1 back may be in motion	</a:t>
            </a:r>
          </a:p>
        </p:txBody>
      </p:sp>
    </p:spTree>
    <p:extLst>
      <p:ext uri="{BB962C8B-B14F-4D97-AF65-F5344CB8AC3E}">
        <p14:creationId xmlns:p14="http://schemas.microsoft.com/office/powerpoint/2010/main" val="3405033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7C8F-D760-48F3-96FC-395B7C12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1B31-9133-4503-B8E9-F1AC6C94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Defensive requirements:</a:t>
            </a:r>
          </a:p>
          <a:p>
            <a:pPr lvl="1"/>
            <a:r>
              <a:rPr lang="en-US" dirty="0"/>
              <a:t>Not touch ball</a:t>
            </a:r>
          </a:p>
          <a:p>
            <a:pPr lvl="1"/>
            <a:r>
              <a:rPr lang="en-US" dirty="0"/>
              <a:t>Not enter NZ causing OL to react immediately</a:t>
            </a:r>
          </a:p>
          <a:p>
            <a:pPr lvl="2"/>
            <a:r>
              <a:rPr lang="en-US" dirty="0"/>
              <a:t>Gap → 2 OL; Head up → 3 OL</a:t>
            </a:r>
          </a:p>
          <a:p>
            <a:pPr lvl="1"/>
            <a:r>
              <a:rPr lang="en-US" dirty="0"/>
              <a:t>Not enter NZ and continue unabated to a back</a:t>
            </a:r>
          </a:p>
          <a:p>
            <a:pPr lvl="1"/>
            <a:r>
              <a:rPr lang="en-US" dirty="0"/>
              <a:t>No non-defensive movement</a:t>
            </a:r>
          </a:p>
          <a:p>
            <a:pPr lvl="1"/>
            <a:r>
              <a:rPr lang="en-US" dirty="0"/>
              <a:t>No disconcerting signals (words; signals or sounds; cadence)</a:t>
            </a:r>
          </a:p>
        </p:txBody>
      </p:sp>
    </p:spTree>
    <p:extLst>
      <p:ext uri="{BB962C8B-B14F-4D97-AF65-F5344CB8AC3E}">
        <p14:creationId xmlns:p14="http://schemas.microsoft.com/office/powerpoint/2010/main" val="3833898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EF11-EE03-4997-B1D4-E9AC18A7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/ Alignment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2236-9DC9-4BD0-A9C9-40CAA30B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5905"/>
          </a:xfrm>
        </p:spPr>
        <p:txBody>
          <a:bodyPr/>
          <a:lstStyle/>
          <a:p>
            <a:r>
              <a:rPr lang="en-US" dirty="0"/>
              <a:t>R: 12-14 </a:t>
            </a:r>
            <a:r>
              <a:rPr lang="en-US" dirty="0" err="1"/>
              <a:t>yds</a:t>
            </a:r>
            <a:r>
              <a:rPr lang="en-US" dirty="0"/>
              <a:t> deep &amp; 12-14 </a:t>
            </a:r>
            <a:r>
              <a:rPr lang="en-US" dirty="0" err="1"/>
              <a:t>yds</a:t>
            </a:r>
            <a:r>
              <a:rPr lang="en-US" dirty="0"/>
              <a:t> outside of ball’s position</a:t>
            </a:r>
          </a:p>
          <a:p>
            <a:endParaRPr lang="en-US" sz="1400" dirty="0"/>
          </a:p>
          <a:p>
            <a:r>
              <a:rPr lang="en-US" dirty="0"/>
              <a:t>U: 5-</a:t>
            </a:r>
            <a:r>
              <a:rPr lang="en-US" u="sng" dirty="0">
                <a:solidFill>
                  <a:srgbClr val="FF0000"/>
                </a:solidFill>
              </a:rPr>
              <a:t>10</a:t>
            </a:r>
            <a:r>
              <a:rPr lang="en-US" dirty="0"/>
              <a:t> yds deep; see snap; out of way of defense</a:t>
            </a:r>
          </a:p>
          <a:p>
            <a:endParaRPr lang="en-US" sz="1400" dirty="0"/>
          </a:p>
          <a:p>
            <a:r>
              <a:rPr lang="en-US" dirty="0"/>
              <a:t>HL: LOS – Out of bounds; Straddle NZ</a:t>
            </a:r>
          </a:p>
          <a:p>
            <a:endParaRPr lang="en-US" sz="1400" dirty="0"/>
          </a:p>
          <a:p>
            <a:r>
              <a:rPr lang="en-US" dirty="0"/>
              <a:t>LJ: LOS– Out of bounds; Straddle NZ</a:t>
            </a:r>
          </a:p>
          <a:p>
            <a:endParaRPr lang="en-US" sz="1400" dirty="0"/>
          </a:p>
          <a:p>
            <a:r>
              <a:rPr lang="en-US" dirty="0"/>
              <a:t>BJ: 20-25 </a:t>
            </a:r>
            <a:r>
              <a:rPr lang="en-US" dirty="0" err="1"/>
              <a:t>yds</a:t>
            </a:r>
            <a:r>
              <a:rPr lang="en-US" dirty="0"/>
              <a:t> deep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24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1276-3FC8-4D9F-B98A-2D4E7820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Pre-Snap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D68F-DE75-434D-BEBD-975C24C4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May vary slightly by position, but should include …</a:t>
            </a:r>
            <a:endParaRPr lang="en-US" sz="2400" dirty="0"/>
          </a:p>
          <a:p>
            <a:pPr lvl="1"/>
            <a:r>
              <a:rPr lang="en-US" dirty="0"/>
              <a:t>Correct spot / forward progress</a:t>
            </a:r>
            <a:endParaRPr lang="en-US" sz="2000" dirty="0"/>
          </a:p>
          <a:p>
            <a:pPr lvl="1"/>
            <a:r>
              <a:rPr lang="en-US" dirty="0"/>
              <a:t>Sub mechanics</a:t>
            </a:r>
          </a:p>
          <a:p>
            <a:pPr lvl="1"/>
            <a:r>
              <a:rPr lang="en-US" dirty="0"/>
              <a:t>Counting players</a:t>
            </a:r>
          </a:p>
          <a:p>
            <a:pPr lvl="1"/>
            <a:r>
              <a:rPr lang="en-US" dirty="0"/>
              <a:t>Down &amp; Distance (Ball position)</a:t>
            </a:r>
            <a:endParaRPr lang="en-US" sz="2000" dirty="0"/>
          </a:p>
          <a:p>
            <a:pPr lvl="1"/>
            <a:r>
              <a:rPr lang="en-US" dirty="0"/>
              <a:t>Line to Gain</a:t>
            </a:r>
            <a:endParaRPr lang="en-US" sz="2000" dirty="0"/>
          </a:p>
          <a:p>
            <a:pPr lvl="1"/>
            <a:r>
              <a:rPr lang="en-US" dirty="0"/>
              <a:t>Clock status (previous play?)</a:t>
            </a:r>
            <a:endParaRPr lang="en-US" sz="2000" dirty="0"/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945104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BCD0-68D0-4B9F-95BD-D504D47F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r>
              <a:rPr lang="en-US" dirty="0"/>
              <a:t>Blocking Philosophies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B571-8DBD-41C9-8078-9BDD72DF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7972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Offensive Holding - OH</a:t>
            </a:r>
          </a:p>
          <a:p>
            <a:pPr lvl="1"/>
            <a:r>
              <a:rPr lang="en-US" dirty="0"/>
              <a:t>Potential OH away from POA → No Call</a:t>
            </a:r>
          </a:p>
          <a:p>
            <a:pPr lvl="1"/>
            <a:r>
              <a:rPr lang="en-US" dirty="0"/>
              <a:t>Double Team → No call unless takedown or pulled back after splitting</a:t>
            </a:r>
          </a:p>
          <a:p>
            <a:pPr lvl="1"/>
            <a:r>
              <a:rPr lang="en-US" dirty="0"/>
              <a:t>If OL’s feet are beat, he will cheat → alert for OH, IBW, TRP, UNR, etc.</a:t>
            </a:r>
          </a:p>
          <a:p>
            <a:pPr lvl="1"/>
            <a:r>
              <a:rPr lang="en-US" dirty="0"/>
              <a:t>Tackle; Pullover; Grab &amp; Restrict; Hook &amp; Restrict; Takedown; Jerk &amp; Restrict</a:t>
            </a:r>
          </a:p>
          <a:p>
            <a:pPr lvl="1"/>
            <a:r>
              <a:rPr lang="en-US" dirty="0"/>
              <a:t>OH,  but held player makes tackle → No Call</a:t>
            </a:r>
          </a:p>
          <a:p>
            <a:endParaRPr lang="en-US" dirty="0"/>
          </a:p>
          <a:p>
            <a:r>
              <a:rPr lang="en-US" dirty="0"/>
              <a:t>Chop Block - CHB</a:t>
            </a:r>
          </a:p>
          <a:p>
            <a:pPr lvl="1"/>
            <a:r>
              <a:rPr lang="en-US" dirty="0"/>
              <a:t>Engaged high then engage low (thigh or below) → CHB</a:t>
            </a:r>
          </a:p>
          <a:p>
            <a:pPr lvl="1"/>
            <a:r>
              <a:rPr lang="en-US" dirty="0"/>
              <a:t>Engaged low then engage high (above waist) → CHB</a:t>
            </a:r>
          </a:p>
          <a:p>
            <a:pPr lvl="1"/>
            <a:r>
              <a:rPr lang="en-US" dirty="0"/>
              <a:t>Engaged high; disengages then engaged low by diff. player → CHB</a:t>
            </a:r>
          </a:p>
          <a:p>
            <a:pPr lvl="1"/>
            <a:r>
              <a:rPr lang="en-US" dirty="0"/>
              <a:t>Both contacts must occur for CHB to be called.</a:t>
            </a:r>
          </a:p>
        </p:txBody>
      </p:sp>
    </p:spTree>
    <p:extLst>
      <p:ext uri="{BB962C8B-B14F-4D97-AF65-F5344CB8AC3E}">
        <p14:creationId xmlns:p14="http://schemas.microsoft.com/office/powerpoint/2010/main" val="858473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9314-6AC8-4F25-A308-944DF285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Philosophies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BAE2-4085-41C7-B4B0-9DD7D680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Illegal Block in the Back – IBB</a:t>
            </a:r>
          </a:p>
          <a:p>
            <a:pPr lvl="1"/>
            <a:r>
              <a:rPr lang="en-US" dirty="0"/>
              <a:t>Initial contact in back </a:t>
            </a:r>
            <a:r>
              <a:rPr lang="en-US" sz="2200" dirty="0"/>
              <a:t>&amp;</a:t>
            </a:r>
            <a:r>
              <a:rPr lang="en-US" dirty="0"/>
              <a:t> above waist.</a:t>
            </a:r>
          </a:p>
          <a:p>
            <a:pPr lvl="1"/>
            <a:r>
              <a:rPr lang="en-US" dirty="0"/>
              <a:t>Position of the blocker’s head is irrelevant.</a:t>
            </a:r>
          </a:p>
          <a:p>
            <a:pPr lvl="1"/>
            <a:r>
              <a:rPr lang="en-US" dirty="0"/>
              <a:t>Block from behind below waist → Clipping (CLP)</a:t>
            </a:r>
          </a:p>
          <a:p>
            <a:pPr lvl="1"/>
            <a:endParaRPr lang="en-US" dirty="0"/>
          </a:p>
          <a:p>
            <a:r>
              <a:rPr lang="en-US" dirty="0"/>
              <a:t>Illegal Block Below the Waist – IBW  (Rule 9-1-6)</a:t>
            </a:r>
          </a:p>
          <a:p>
            <a:pPr lvl="1"/>
            <a:r>
              <a:rPr lang="en-US" dirty="0"/>
              <a:t>5 yd band regarding the LOS</a:t>
            </a:r>
          </a:p>
          <a:p>
            <a:pPr lvl="1"/>
            <a:r>
              <a:rPr lang="en-US" dirty="0"/>
              <a:t>“Directed from the front” → “10 &amp; 2”; Area of concentration</a:t>
            </a:r>
          </a:p>
          <a:p>
            <a:pPr lvl="1"/>
            <a:r>
              <a:rPr lang="en-US" dirty="0"/>
              <a:t>Alert: Blocking toward original position of ball or toward own end line</a:t>
            </a:r>
          </a:p>
          <a:p>
            <a:pPr lvl="1"/>
            <a:r>
              <a:rPr lang="en-US" dirty="0"/>
              <a:t>NO blocks below waist on kick plays or any change of possession</a:t>
            </a:r>
          </a:p>
        </p:txBody>
      </p:sp>
    </p:spTree>
    <p:extLst>
      <p:ext uri="{BB962C8B-B14F-4D97-AF65-F5344CB8AC3E}">
        <p14:creationId xmlns:p14="http://schemas.microsoft.com/office/powerpoint/2010/main" val="1228141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429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Scrimmage Downs</vt:lpstr>
      <vt:lpstr>Formations</vt:lpstr>
      <vt:lpstr>Formations</vt:lpstr>
      <vt:lpstr>Position / Alignment  </vt:lpstr>
      <vt:lpstr>Pre-Snap Routine</vt:lpstr>
      <vt:lpstr>Blocking Philosophies</vt:lpstr>
      <vt:lpstr>Blocking Philosophies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Formations &amp; Blocking</dc:title>
  <dc:creator>Clark Pylant</dc:creator>
  <cp:lastModifiedBy>Podium</cp:lastModifiedBy>
  <cp:revision>13</cp:revision>
  <dcterms:created xsi:type="dcterms:W3CDTF">2018-03-27T14:41:50Z</dcterms:created>
  <dcterms:modified xsi:type="dcterms:W3CDTF">2019-08-13T00:58:23Z</dcterms:modified>
</cp:coreProperties>
</file>